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Climate Change in Austin?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Further Research</a:t>
            </a:r>
          </a:p>
        </p:txBody>
      </p:sp>
      <p:sp>
        <p:nvSpPr>
          <p:cNvPr id="3" name="Content Placeholder 2"/>
          <p:cNvSpPr>
            <a:spLocks noGrp="1"/>
          </p:cNvSpPr>
          <p:nvPr>
            <p:ph idx="1"/>
          </p:nvPr>
        </p:nvSpPr>
        <p:spPr/>
        <p:txBody>
          <a:bodyPr/>
          <a:lstStyle/>
          <a:p>
            <a:pPr lvl="0" indent="0" marL="0">
              <a:buNone/>
            </a:pPr>
            <a:r>
              <a:rPr/>
              <a:t>While temperature extremes are less common, temperature is steadily increasing. More concerning than temperature swings are the extreme range of precipitation and snowfall in recent years.</a:t>
            </a:r>
          </a:p>
          <a:p>
            <a:pPr lvl="0" indent="0" marL="0">
              <a:buNone/>
            </a:pPr>
            <a:r>
              <a:rPr/>
              <a:t>Further work can include researching dynamical systems stability via the use of the Lyapunov Function or the incorporation of one of the National Weather Service models outlined by Harry Glahn’s paper “Statistical Weather Forecasting”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 and Methods</a:t>
            </a:r>
          </a:p>
        </p:txBody>
      </p:sp>
      <p:sp>
        <p:nvSpPr>
          <p:cNvPr id="3" name="Content Placeholder 2"/>
          <p:cNvSpPr>
            <a:spLocks noGrp="1"/>
          </p:cNvSpPr>
          <p:nvPr>
            <p:ph idx="1"/>
          </p:nvPr>
        </p:nvSpPr>
        <p:spPr/>
        <p:txBody>
          <a:bodyPr/>
          <a:lstStyle/>
          <a:p>
            <a:pPr lvl="0" indent="0" marL="0">
              <a:buNone/>
            </a:pPr>
            <a:r>
              <a:rPr/>
              <a:t>Question: Does climate change warrant alterations to current husbandry standards?</a:t>
            </a:r>
          </a:p>
          <a:p>
            <a:pPr lvl="0" indent="0" marL="0">
              <a:buNone/>
            </a:pPr>
            <a:r>
              <a:rPr/>
              <a:t>Method: Let’s look at historical data for temperature, precipitation, and snowfall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Daily Temperature - Scatterplot</a:t>
            </a:r>
          </a:p>
        </p:txBody>
      </p:sp>
      <p:pic>
        <p:nvPicPr>
          <p:cNvPr descr="m5_ppptPresentation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Temperature by Decade - Violin Plot</a:t>
            </a:r>
          </a:p>
        </p:txBody>
      </p:sp>
      <p:pic>
        <p:nvPicPr>
          <p:cNvPr descr="m5_ppptPresentation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Normalized Temperature</a:t>
            </a:r>
          </a:p>
        </p:txBody>
      </p:sp>
      <p:pic>
        <p:nvPicPr>
          <p:cNvPr descr="m5_ppptPresentation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Daily Precipitation - Scatterplot</a:t>
            </a:r>
          </a:p>
        </p:txBody>
      </p:sp>
      <p:pic>
        <p:nvPicPr>
          <p:cNvPr descr="m5_ppptPresentation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Normalized Precipitation</a:t>
            </a:r>
          </a:p>
        </p:txBody>
      </p:sp>
      <p:pic>
        <p:nvPicPr>
          <p:cNvPr descr="m5_ppptPresentation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Daily Snowfall - Scatterplot</a:t>
            </a:r>
          </a:p>
        </p:txBody>
      </p:sp>
      <p:pic>
        <p:nvPicPr>
          <p:cNvPr descr="m5_ppptPresentation_files/figure-pptx/unnamed-chunk-1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Normalized Snowfall</a:t>
            </a:r>
          </a:p>
        </p:txBody>
      </p:sp>
      <p:pic>
        <p:nvPicPr>
          <p:cNvPr descr="m5_ppptPresentation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in Austin?</dc:title>
  <dc:creator/>
  <cp:keywords/>
  <dcterms:created xsi:type="dcterms:W3CDTF">2022-10-05T00:15:51Z</dcterms:created>
  <dcterms:modified xsi:type="dcterms:W3CDTF">2022-10-05T00:15:51Z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visual</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toc-title">
    <vt:lpwstr>Table of contents</vt:lpwstr>
  </property>
</Properties>
</file>