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f203d80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f203d80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f203d8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f203d80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f203d8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f203d8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f203d80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f203d80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b98c58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b98c58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b98c58f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b98c58f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b98c58f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b98c58f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f203d8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f203d8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b98c58f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b98c58f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b98c58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b98c58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f203d80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f203d80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f203d80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f203d80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guide/operato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rxjs/from-promises-to-observables-4bd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ckblitz.com/edit/learning-rxjs-with-angula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ithub.com/andrewevans0102/intro-to-rxjs-tal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codecamp.org/news/learn-these-core-javascript-concepts-in-just-a-few-minutes-f7a16f42c1b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rxjs/common-approaches-to-handling-subscriptions-1nk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RxJS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Andrew Evans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5" y="3017425"/>
            <a:ext cx="1669600" cy="16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924" y="3402788"/>
            <a:ext cx="2075375" cy="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Higher Order Observables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4995086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happens when you have an Observable of a group of Observables?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called a </a:t>
            </a: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Higher Order Observable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</a:t>
            </a:r>
            <a:r>
              <a:rPr lang="en" dirty="0">
                <a:solidFill>
                  <a:schemeClr val="accent4"/>
                </a:solidFill>
              </a:rPr>
              <a:t>flatten</a:t>
            </a:r>
            <a:r>
              <a:rPr lang="en" dirty="0"/>
              <a:t> the group of observables into one single observable with an operator like: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concatAll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mergeAll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switchAll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exhaust()</a:t>
            </a:r>
            <a:endParaRPr dirty="0"/>
          </a:p>
          <a:p>
            <a:pPr lvl="0"/>
            <a:r>
              <a:rPr lang="en" dirty="0"/>
              <a:t>For more information on this check out the </a:t>
            </a:r>
            <a:r>
              <a:rPr lang="en" dirty="0" err="1"/>
              <a:t>RxJS</a:t>
            </a:r>
            <a:r>
              <a:rPr lang="en" dirty="0"/>
              <a:t> Guide on Operators here </a:t>
            </a:r>
            <a:r>
              <a:rPr lang="en-US" dirty="0">
                <a:hlinkClick r:id="rId3"/>
              </a:rPr>
              <a:t>https://rxjs.dev/guide/operators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BE1C5-DBF2-1040-88F7-234F5823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6" y="2498876"/>
            <a:ext cx="3280586" cy="1043823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035E8775-3924-634A-ABFE-E3511644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686" y="1258298"/>
            <a:ext cx="3227149" cy="86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66887-4AD3-8D4B-A7FA-8837B513629C}"/>
              </a:ext>
            </a:extLst>
          </p:cNvPr>
          <p:cNvSpPr txBox="1"/>
          <p:nvPr/>
        </p:nvSpPr>
        <p:spPr>
          <a:xfrm>
            <a:off x="5482686" y="3885202"/>
            <a:ext cx="3109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http.get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returns an </a:t>
            </a:r>
            <a:r>
              <a:rPr lang="en-US" dirty="0">
                <a:solidFill>
                  <a:srgbClr val="00D200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, but with </a:t>
            </a:r>
            <a:r>
              <a:rPr lang="en-US" dirty="0">
                <a:solidFill>
                  <a:srgbClr val="FFFF00"/>
                </a:solidFill>
              </a:rPr>
              <a:t>map </a:t>
            </a:r>
            <a:r>
              <a:rPr lang="en-US" dirty="0">
                <a:solidFill>
                  <a:schemeClr val="tx1"/>
                </a:solidFill>
              </a:rPr>
              <a:t>this could be many.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concatAll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combines all of the resulting string values into one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A7748-AE15-7743-844B-84CD76830971}"/>
              </a:ext>
            </a:extLst>
          </p:cNvPr>
          <p:cNvCxnSpPr>
            <a:cxnSpLocks/>
          </p:cNvCxnSpPr>
          <p:nvPr/>
        </p:nvCxnSpPr>
        <p:spPr>
          <a:xfrm flipV="1">
            <a:off x="6433457" y="3603864"/>
            <a:ext cx="244929" cy="28133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Example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28247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“From Promises to Observables”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https://dev.to/rxjs/from-promises-to-observables-4bdk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Stackblitz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https://stackblitz.com/edit/learning-rxjs-with-angular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Learning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Functional Programming = </a:t>
            </a:r>
            <a:r>
              <a:rPr lang="en" dirty="0">
                <a:solidFill>
                  <a:srgbClr val="FFFF00"/>
                </a:solidFill>
              </a:rPr>
              <a:t>Really Cool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FF00"/>
                </a:solidFill>
              </a:rPr>
              <a:t>Lots of things</a:t>
            </a:r>
            <a:r>
              <a:rPr lang="en" dirty="0"/>
              <a:t> that you can do with </a:t>
            </a:r>
            <a:r>
              <a:rPr lang="en" dirty="0" err="1"/>
              <a:t>RxJS</a:t>
            </a:r>
            <a:r>
              <a:rPr lang="en" dirty="0"/>
              <a:t> that go far beyond this presentation</a:t>
            </a:r>
            <a:endParaRPr dirty="0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 the </a:t>
            </a:r>
            <a:r>
              <a:rPr lang="en" dirty="0" err="1"/>
              <a:t>RxJS</a:t>
            </a:r>
            <a:r>
              <a:rPr lang="en" dirty="0"/>
              <a:t> Docs at</a:t>
            </a:r>
            <a:r>
              <a:rPr lang="en" dirty="0">
                <a:solidFill>
                  <a:srgbClr val="FF9900"/>
                </a:solidFill>
              </a:rPr>
              <a:t>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</a:t>
            </a:r>
            <a:endParaRPr lang="en" u="sng" dirty="0">
              <a:solidFill>
                <a:schemeClr val="accent5"/>
              </a:solidFill>
            </a:endParaRPr>
          </a:p>
          <a:p>
            <a:r>
              <a:rPr lang="en" dirty="0"/>
              <a:t>My post on “Getting Started with </a:t>
            </a:r>
            <a:r>
              <a:rPr lang="en" dirty="0" err="1"/>
              <a:t>RxJS</a:t>
            </a:r>
            <a:r>
              <a:rPr lang="en" dirty="0"/>
              <a:t>” here </a:t>
            </a: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rhythmandbinary.com</a:t>
            </a:r>
            <a:r>
              <a:rPr lang="en-US" u="sng" dirty="0">
                <a:solidFill>
                  <a:schemeClr val="accent5"/>
                </a:solidFill>
              </a:rPr>
              <a:t>/2020/02/12/getting-started-with-</a:t>
            </a:r>
            <a:r>
              <a:rPr lang="en-US" u="sng" dirty="0" err="1">
                <a:solidFill>
                  <a:schemeClr val="accent5"/>
                </a:solidFill>
              </a:rPr>
              <a:t>rxjs</a:t>
            </a:r>
            <a:endParaRPr lang="en-US" dirty="0">
              <a:solidFill>
                <a:schemeClr val="accent5"/>
              </a:solidFill>
            </a:endParaRPr>
          </a:p>
          <a:p>
            <a:pPr lvl="0"/>
            <a:r>
              <a:rPr lang="en" dirty="0"/>
              <a:t>My GitHub project with some additional links here</a:t>
            </a:r>
            <a:r>
              <a:rPr lang="en" u="sng" dirty="0">
                <a:solidFill>
                  <a:schemeClr val="hlink"/>
                </a:solidFill>
              </a:rPr>
              <a:t> </a:t>
            </a:r>
            <a:r>
              <a:rPr lang="en" u="sng" dirty="0">
                <a:solidFill>
                  <a:srgbClr val="00B0F0"/>
                </a:solidFill>
                <a:hlinkClick r:id="rId4"/>
              </a:rPr>
              <a:t>https://www.github.com/andrewevans0102/intro-to-rxjs-talk</a:t>
            </a:r>
            <a:endParaRPr lang="en" u="sng" dirty="0">
              <a:solidFill>
                <a:srgbClr val="00B0F0"/>
              </a:solidFill>
            </a:endParaRPr>
          </a:p>
          <a:p>
            <a:pPr marL="114300" indent="0">
              <a:buNone/>
            </a:pPr>
            <a:endParaRPr lang="e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RxJS image on first slide was copied from here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https://rxjs.dev/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image on first slide was copied from here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https://www.freecodecamp.org/news/learn-these-core-javascript-concepts-in-just-a-few-minutes-f7a16f42c1b0/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is </a:t>
            </a:r>
            <a:r>
              <a:rPr lang="en" dirty="0" err="1"/>
              <a:t>RxJS</a:t>
            </a:r>
            <a:r>
              <a:rPr lang="en" dirty="0"/>
              <a:t>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How does </a:t>
            </a:r>
            <a:r>
              <a:rPr lang="en" dirty="0" err="1"/>
              <a:t>RxJS</a:t>
            </a:r>
            <a:r>
              <a:rPr lang="en" dirty="0"/>
              <a:t> work?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Subscriptions and Memory Leaks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Advanced Example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Closing Remarks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History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</a:rPr>
              <a:t>Reactive Extensions</a:t>
            </a:r>
            <a:r>
              <a:rPr lang="en"/>
              <a:t> = concept started by </a:t>
            </a:r>
            <a:r>
              <a:rPr lang="en">
                <a:solidFill>
                  <a:srgbClr val="FFFF00"/>
                </a:solidFill>
              </a:rPr>
              <a:t>Erik Meijer</a:t>
            </a:r>
            <a:r>
              <a:rPr lang="en"/>
              <a:t> and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 of the </a:t>
            </a:r>
            <a:r>
              <a:rPr lang="en">
                <a:solidFill>
                  <a:srgbClr val="00FFFF"/>
                </a:solidFill>
              </a:rPr>
              <a:t>Observer Pattern</a:t>
            </a:r>
            <a:endParaRPr>
              <a:solidFill>
                <a:srgbClr val="00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Taken shape for many different languages to include .NET and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RxJS</a:t>
            </a:r>
            <a:r>
              <a:rPr lang="en"/>
              <a:t> = implementation of </a:t>
            </a:r>
            <a:r>
              <a:rPr lang="en">
                <a:solidFill>
                  <a:srgbClr val="FF00FF"/>
                </a:solidFill>
              </a:rPr>
              <a:t>Reactive Extensions</a:t>
            </a:r>
            <a:r>
              <a:rPr lang="en"/>
              <a:t> in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was originally started by </a:t>
            </a:r>
            <a:r>
              <a:rPr lang="en" sz="1950">
                <a:solidFill>
                  <a:srgbClr val="00FF00"/>
                </a:solidFill>
              </a:rPr>
              <a:t>Matthew Podwysocki</a:t>
            </a:r>
            <a:r>
              <a:rPr lang="en"/>
              <a:t> and others as independent open source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expanded by </a:t>
            </a:r>
            <a:r>
              <a:rPr lang="en">
                <a:solidFill>
                  <a:srgbClr val="FFFF00"/>
                </a:solidFill>
              </a:rPr>
              <a:t>Ben Lesh</a:t>
            </a:r>
            <a:r>
              <a:rPr lang="en"/>
              <a:t> (version 5 and beyond) and improved to what we have today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RxJS implements both the </a:t>
            </a:r>
            <a:r>
              <a:rPr lang="en">
                <a:solidFill>
                  <a:srgbClr val="00FFFF"/>
                </a:solidFill>
              </a:rPr>
              <a:t>Observer Pattern</a:t>
            </a:r>
            <a:r>
              <a:rPr lang="en"/>
              <a:t> and </a:t>
            </a:r>
            <a:r>
              <a:rPr lang="en">
                <a:solidFill>
                  <a:srgbClr val="00FFFF"/>
                </a:solidFill>
              </a:rPr>
              <a:t>Iterator Pattern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RxJS uses </a:t>
            </a:r>
            <a:r>
              <a:rPr lang="en">
                <a:solidFill>
                  <a:srgbClr val="00FF00"/>
                </a:solidFill>
              </a:rPr>
              <a:t>functional programming</a:t>
            </a:r>
            <a:r>
              <a:rPr lang="en"/>
              <a:t> for managing sequences (streams).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vs Declarative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42900" algn="l" rtl="0">
              <a:spcBef>
                <a:spcPts val="15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b="1">
                <a:solidFill>
                  <a:srgbClr val="FFFF00"/>
                </a:solidFill>
              </a:rPr>
              <a:t>Imperative</a:t>
            </a:r>
            <a:r>
              <a:rPr lang="en"/>
              <a:t> refers to code that you write to behave a specific way</a:t>
            </a:r>
            <a:endParaRPr/>
          </a:p>
          <a:p>
            <a:pPr marL="914400" marR="25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manually write the sequence yourself</a:t>
            </a:r>
            <a:endParaRPr sz="1800"/>
          </a:p>
          <a:p>
            <a:pPr marL="914400" marR="25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Think </a:t>
            </a:r>
            <a:r>
              <a:rPr lang="en" sz="1800" b="1">
                <a:solidFill>
                  <a:srgbClr val="00FFFF"/>
                </a:solidFill>
              </a:rPr>
              <a:t>promises</a:t>
            </a:r>
            <a:endParaRPr sz="1800" b="1">
              <a:solidFill>
                <a:srgbClr val="00FFFF"/>
              </a:solidFill>
            </a:endParaRPr>
          </a:p>
          <a:p>
            <a:pPr marL="914400" marR="2540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 sz="1800"/>
          </a:p>
          <a:p>
            <a:pPr marL="457200" marR="25400" lvl="0" indent="-342900" algn="l" rtl="0">
              <a:spcBef>
                <a:spcPts val="19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b="1">
                <a:solidFill>
                  <a:srgbClr val="FFFF00"/>
                </a:solidFill>
              </a:rPr>
              <a:t>Declarative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/>
              <a:t>refers to declared statements or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 b="1">
                <a:solidFill>
                  <a:srgbClr val="00FFFF"/>
                </a:solidFill>
              </a:rPr>
              <a:t>functions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to perform actions</a:t>
            </a:r>
            <a:endParaRPr/>
          </a:p>
          <a:p>
            <a:pPr marL="914400" marR="25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 event stream flow </a:t>
            </a:r>
            <a:endParaRPr sz="1800"/>
          </a:p>
          <a:p>
            <a:pPr marL="914400" marR="25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/>
              <a:t>Rely on </a:t>
            </a:r>
            <a:r>
              <a:rPr lang="en" sz="1800" b="1">
                <a:solidFill>
                  <a:srgbClr val="00FFFF"/>
                </a:solidFill>
              </a:rPr>
              <a:t>observables</a:t>
            </a:r>
            <a:r>
              <a:rPr lang="en" sz="1800"/>
              <a:t> and </a:t>
            </a:r>
            <a:r>
              <a:rPr lang="en" sz="1800" b="1">
                <a:solidFill>
                  <a:srgbClr val="00FFFF"/>
                </a:solidFill>
              </a:rPr>
              <a:t>operators</a:t>
            </a:r>
            <a:r>
              <a:rPr lang="en" sz="1800"/>
              <a:t> to do the work for you.</a:t>
            </a:r>
            <a:endParaRPr sz="1800"/>
          </a:p>
          <a:p>
            <a:pPr marL="0" lvl="0" indent="0" algn="l" rtl="0">
              <a:spcBef>
                <a:spcPts val="19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vs Observable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7493"/>
          <a:stretch/>
        </p:blipFill>
        <p:spPr>
          <a:xfrm>
            <a:off x="4572000" y="1331800"/>
            <a:ext cx="3839825" cy="2162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1800"/>
            <a:ext cx="4065581" cy="2162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RxJS work?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Observable </a:t>
            </a:r>
            <a:r>
              <a:rPr lang="en"/>
              <a:t>= defined stream of events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Subscription</a:t>
            </a:r>
            <a:r>
              <a:rPr lang="en"/>
              <a:t> = represents the execution of a flow (turning it “on” to run)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Operators</a:t>
            </a:r>
            <a:r>
              <a:rPr lang="en"/>
              <a:t> = “pure” functions that can invoke flows with subscriptions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</a:rPr>
              <a:t>Subject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= a formal event emitter, can be used for multicasting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Schedulers</a:t>
            </a:r>
            <a:r>
              <a:rPr lang="en"/>
              <a:t> = handle concurrency and other things (advanced)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RxJS work? (continued)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first introduction to RxJS is with Observables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Observables implement an </a:t>
            </a:r>
            <a:r>
              <a:rPr lang="en">
                <a:solidFill>
                  <a:srgbClr val="FFFF00"/>
                </a:solidFill>
              </a:rPr>
              <a:t>Observer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00FFFF"/>
                </a:solidFill>
              </a:rPr>
              <a:t>next</a:t>
            </a:r>
            <a:r>
              <a:rPr lang="en"/>
              <a:t> = emits events in stream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9900FF"/>
                </a:solidFill>
              </a:rPr>
              <a:t>error</a:t>
            </a:r>
            <a:r>
              <a:rPr lang="en"/>
              <a:t> = returns error to stream</a:t>
            </a:r>
            <a:endParaRPr b="1">
              <a:solidFill>
                <a:srgbClr val="FF99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FF9900"/>
                </a:solidFill>
              </a:rPr>
              <a:t>complete</a:t>
            </a:r>
            <a:r>
              <a:rPr lang="en" b="1"/>
              <a:t> =</a:t>
            </a:r>
            <a:r>
              <a:rPr lang="en"/>
              <a:t> frees resources of stream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441175" y="1342675"/>
            <a:ext cx="3377400" cy="1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475" y="1255000"/>
            <a:ext cx="3839825" cy="2337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Operators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manually defining an </a:t>
            </a:r>
            <a:r>
              <a:rPr lang="en">
                <a:solidFill>
                  <a:srgbClr val="FFFF00"/>
                </a:solidFill>
              </a:rPr>
              <a:t>observer</a:t>
            </a:r>
            <a:r>
              <a:rPr lang="en"/>
              <a:t> for each task, you can rely on </a:t>
            </a:r>
            <a:r>
              <a:rPr lang="en">
                <a:solidFill>
                  <a:srgbClr val="00FF00"/>
                </a:solidFill>
              </a:rPr>
              <a:t>operators</a:t>
            </a:r>
            <a:endParaRPr>
              <a:solidFill>
                <a:srgbClr val="00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creation operators</a:t>
            </a:r>
            <a:r>
              <a:rPr lang="en"/>
              <a:t> = generate observables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FFFF"/>
                </a:solidFill>
              </a:rPr>
              <a:t>pipeable operators </a:t>
            </a:r>
            <a:r>
              <a:rPr lang="en"/>
              <a:t>= return observables from observables using the syntax “</a:t>
            </a:r>
            <a:r>
              <a:rPr lang="en">
                <a:solidFill>
                  <a:srgbClr val="FF9900"/>
                </a:solidFill>
              </a:rPr>
              <a:t>.pipe</a:t>
            </a:r>
            <a:r>
              <a:rPr lang="en"/>
              <a:t>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25" y="2491350"/>
            <a:ext cx="3586625" cy="182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625" y="2491350"/>
            <a:ext cx="3723075" cy="2363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Subscriptions and Memory Leaks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miss a subscription = memory leak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slow down your application</a:t>
            </a:r>
            <a:endParaRPr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handle subscriptions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“.unsubscribe”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in framework mechanism like Angular’s </a:t>
            </a:r>
            <a:r>
              <a:rPr lang="en">
                <a:solidFill>
                  <a:srgbClr val="FF9900"/>
                </a:solidFill>
              </a:rPr>
              <a:t>Async Pipe</a:t>
            </a:r>
            <a:endParaRPr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my DEV.TO post on correctly handling subscriptions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https://dev.to/rxjs/common-approaches-to-handling-subscriptions-1nk7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50" y="3333138"/>
            <a:ext cx="3600450" cy="1209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r="4232" b="14449"/>
          <a:stretch/>
        </p:blipFill>
        <p:spPr>
          <a:xfrm>
            <a:off x="4813375" y="3333150"/>
            <a:ext cx="3113725" cy="164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588</Words>
  <Application>Microsoft Macintosh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Simple Dark</vt:lpstr>
      <vt:lpstr>Intro to RxJS</vt:lpstr>
      <vt:lpstr>Agenda</vt:lpstr>
      <vt:lpstr>RxJS History</vt:lpstr>
      <vt:lpstr>Imperative vs Declarative</vt:lpstr>
      <vt:lpstr>Promise vs Observable</vt:lpstr>
      <vt:lpstr>How does RxJS work?</vt:lpstr>
      <vt:lpstr>How does RxJS work? (continued)</vt:lpstr>
      <vt:lpstr>RxJS Operators</vt:lpstr>
      <vt:lpstr>Handling Subscriptions and Memory Leaks</vt:lpstr>
      <vt:lpstr>Higher Order Observables</vt:lpstr>
      <vt:lpstr>Advanced Example</vt:lpstr>
      <vt:lpstr>Further Learning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RxJS</dc:title>
  <cp:lastModifiedBy>Evans, Andrew</cp:lastModifiedBy>
  <cp:revision>3</cp:revision>
  <dcterms:modified xsi:type="dcterms:W3CDTF">2020-02-12T19:14:51Z</dcterms:modified>
</cp:coreProperties>
</file>