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843C8A5-A39F-F34A-8F76-EE6C638525BA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3B66358-A6D5-8141-9F0C-711A202922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41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C8A5-A39F-F34A-8F76-EE6C638525BA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6358-A6D5-8141-9F0C-711A2029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D843C8A5-A39F-F34A-8F76-EE6C638525BA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3B66358-A6D5-8141-9F0C-711A202922D6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301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C8A5-A39F-F34A-8F76-EE6C638525BA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6358-A6D5-8141-9F0C-711A2029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8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843C8A5-A39F-F34A-8F76-EE6C638525BA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B66358-A6D5-8141-9F0C-711A202922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50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C8A5-A39F-F34A-8F76-EE6C638525BA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6358-A6D5-8141-9F0C-711A2029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C8A5-A39F-F34A-8F76-EE6C638525BA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6358-A6D5-8141-9F0C-711A2029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C8A5-A39F-F34A-8F76-EE6C638525BA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6358-A6D5-8141-9F0C-711A2029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C8A5-A39F-F34A-8F76-EE6C638525BA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6358-A6D5-8141-9F0C-711A2029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C8A5-A39F-F34A-8F76-EE6C638525BA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6358-A6D5-8141-9F0C-711A2029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8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C8A5-A39F-F34A-8F76-EE6C638525BA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6358-A6D5-8141-9F0C-711A2029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843C8A5-A39F-F34A-8F76-EE6C638525BA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3B66358-A6D5-8141-9F0C-711A202922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3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InVERSION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3423" y="5578513"/>
            <a:ext cx="5359388" cy="706355"/>
          </a:xfrm>
        </p:spPr>
        <p:txBody>
          <a:bodyPr/>
          <a:lstStyle/>
          <a:p>
            <a:r>
              <a:rPr lang="en-US" dirty="0" err="1" smtClean="0"/>
              <a:t>Abrar</a:t>
            </a:r>
            <a:r>
              <a:rPr lang="en-US" dirty="0" smtClean="0"/>
              <a:t>, Chris, </a:t>
            </a:r>
            <a:r>
              <a:rPr lang="en-US" dirty="0" err="1" smtClean="0"/>
              <a:t>Asako</a:t>
            </a:r>
            <a:r>
              <a:rPr lang="en-US" dirty="0" smtClean="0"/>
              <a:t>, Elsie, Elaine, Angel, Andrew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5154" y="1740981"/>
            <a:ext cx="5640779" cy="31385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“I like people admitting they were complete stupid horses’ asses. I know I’ll perform better if I rub my nose in my mistakes. This is a wonderful trick to learn</a:t>
            </a:r>
            <a:r>
              <a:rPr lang="en-US" i="1" dirty="0" smtClean="0"/>
              <a:t>.” </a:t>
            </a:r>
          </a:p>
          <a:p>
            <a:pPr marL="0" indent="0" algn="ctr">
              <a:buNone/>
            </a:pPr>
            <a:r>
              <a:rPr lang="en-US" i="1" dirty="0" smtClean="0"/>
              <a:t>- Charlie </a:t>
            </a:r>
            <a:r>
              <a:rPr lang="en-US" i="1" dirty="0" err="1" smtClean="0"/>
              <a:t>Munger</a:t>
            </a:r>
            <a:r>
              <a:rPr lang="en-US" i="1" dirty="0" smtClean="0"/>
              <a:t> -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“Forgetting your mistakes is a terrible error if you’re trying to improve your cognition</a:t>
            </a:r>
            <a:r>
              <a:rPr lang="en-US" i="1" dirty="0" smtClean="0"/>
              <a:t>.”</a:t>
            </a:r>
          </a:p>
          <a:p>
            <a:pPr marL="0" indent="0" algn="ctr">
              <a:buNone/>
            </a:pPr>
            <a:r>
              <a:rPr lang="en-US" i="1" dirty="0" smtClean="0"/>
              <a:t>- </a:t>
            </a:r>
            <a:r>
              <a:rPr lang="en-US" i="1" dirty="0"/>
              <a:t>Charlie </a:t>
            </a:r>
            <a:r>
              <a:rPr lang="en-US" i="1" dirty="0" err="1" smtClean="0"/>
              <a:t>Munger</a:t>
            </a:r>
            <a:r>
              <a:rPr lang="en-US" i="1" dirty="0" smtClean="0"/>
              <a:t> - 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-2470068" y="-1294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8" b="1"/>
          <a:stretch/>
        </p:blipFill>
        <p:spPr>
          <a:xfrm>
            <a:off x="1551874" y="1310244"/>
            <a:ext cx="3530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"/>
          <a:stretch/>
        </p:blipFill>
        <p:spPr>
          <a:xfrm>
            <a:off x="1389414" y="731214"/>
            <a:ext cx="4595750" cy="502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72" y="584108"/>
            <a:ext cx="4177639" cy="53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76" y="1494476"/>
            <a:ext cx="1005840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23</TotalTime>
  <Words>54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Schoolbook</vt:lpstr>
      <vt:lpstr>Corbel</vt:lpstr>
      <vt:lpstr>Arial</vt:lpstr>
      <vt:lpstr>Headlines</vt:lpstr>
      <vt:lpstr>InVERSION.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2016-04-05T19:54:59Z</dcterms:created>
  <dcterms:modified xsi:type="dcterms:W3CDTF">2016-04-05T20:18:08Z</dcterms:modified>
</cp:coreProperties>
</file>