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3" r:id="rId6"/>
    <p:sldId id="28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Decision Trees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54823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CART stands for Classification and Regression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Classification or Regression Models based on a tree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structure, where each: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in the tree refers to an independent variable.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Branch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refers to a singe or range of values for that feature.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refers to the predicted label (value or classification).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05200" y="44958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Independent Variable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0" y="53340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Independent Variable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53340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Independent Variable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76600" y="4876800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07519" y="4906108"/>
            <a:ext cx="450281" cy="4278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25939" y="4872426"/>
            <a:ext cx="127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Value or Range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46415" y="4906108"/>
            <a:ext cx="127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Value or Range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286000" y="5713603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934692" y="5693088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5714" y="5707742"/>
            <a:ext cx="450281" cy="4278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16640" y="5744308"/>
            <a:ext cx="450281" cy="4278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576754" y="6170803"/>
            <a:ext cx="11430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Predictor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3056792" y="6172200"/>
            <a:ext cx="11430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Predictor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4419600" y="6150288"/>
            <a:ext cx="11430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Predictor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5969160" y="6135634"/>
            <a:ext cx="11430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Predictor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35339" y="5788314"/>
            <a:ext cx="127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Value or Range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67154" y="5788314"/>
            <a:ext cx="127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Value or Range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92267" y="5767799"/>
            <a:ext cx="127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Value or Range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Nodes (Independent Variable)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" y="1441966"/>
            <a:ext cx="77255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Independent variables can be categorical values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(e.g., color =&gt; red, yellow)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Independent variables can be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real values (e.g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., 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weight &gt; 0)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505200" y="26670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Color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2359223"/>
            <a:ext cx="3277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categorical type of independent variable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276600" y="3065585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6044" y="3065585"/>
            <a:ext cx="42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red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807518" y="3051922"/>
            <a:ext cx="450281" cy="4278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67022" y="3034337"/>
            <a:ext cx="716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yellow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200" y="2757808"/>
            <a:ext cx="22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Predictions when color is red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5181600" y="2561444"/>
            <a:ext cx="304802" cy="24469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>
            <a:off x="2971800" y="2911696"/>
            <a:ext cx="538788" cy="33956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78810" y="3251257"/>
            <a:ext cx="252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Predictions when color is yellow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10800000">
            <a:off x="5325102" y="3373363"/>
            <a:ext cx="653709" cy="939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438807" y="48006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Weight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9651" y="519918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&lt; 4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41125" y="5185522"/>
            <a:ext cx="450281" cy="4278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00629" y="5167937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&gt;= 4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164994" y="5199185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6594" y="4891408"/>
            <a:ext cx="2246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Predictions when weight &lt; 4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9" name="Curved Connector 48"/>
          <p:cNvCxnSpPr/>
          <p:nvPr/>
        </p:nvCxnSpPr>
        <p:spPr>
          <a:xfrm>
            <a:off x="2860194" y="5045296"/>
            <a:ext cx="538788" cy="33956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17723" y="5348608"/>
            <a:ext cx="2336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Predictions when weight &gt;= 4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51" name="Curved Connector 50"/>
          <p:cNvCxnSpPr/>
          <p:nvPr/>
        </p:nvCxnSpPr>
        <p:spPr>
          <a:xfrm rot="10800000">
            <a:off x="5164015" y="5470714"/>
            <a:ext cx="653709" cy="939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Levels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" y="1441966"/>
            <a:ext cx="85136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Each level in a decision tree corresponds to a separate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independent variable.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76776" y="2936687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Color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676246" y="3348935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75690" y="3348935"/>
            <a:ext cx="42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red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07164" y="3335272"/>
            <a:ext cx="374082" cy="4923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43222" y="3317686"/>
            <a:ext cx="716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yellow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80669" y="3827626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Weight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082987" y="4212548"/>
            <a:ext cx="374082" cy="4708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42491" y="419496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&gt;= 4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735456" y="4215479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18100" y="420479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&lt; 4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039751" y="3845211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Weight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114622" y="4240866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4243" y="420479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&lt; 5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288785" y="4244787"/>
            <a:ext cx="450281" cy="4278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448289" y="422720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&gt;= 5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1646" y="2942521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Level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61646" y="380324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Level 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98542" y="3127187"/>
            <a:ext cx="16777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891039" y="3982051"/>
            <a:ext cx="8500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67508" y="4672679"/>
            <a:ext cx="2332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Predictions when color is red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AND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weight &lt; 4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926253"/>
              </p:ext>
            </p:extLst>
          </p:nvPr>
        </p:nvGraphicFramePr>
        <p:xfrm>
          <a:off x="381000" y="1981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category/value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67104" y="1191735"/>
            <a:ext cx="259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 of each sample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1198602"/>
            <a:ext cx="19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the sample is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2971800" y="-565666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292678"/>
              </p:ext>
            </p:extLst>
          </p:nvPr>
        </p:nvGraphicFramePr>
        <p:xfrm>
          <a:off x="457200" y="4267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33800" y="3803830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 flipH="1">
            <a:off x="7387967" y="1522967"/>
            <a:ext cx="387867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4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Decision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219199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Training Model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32359" y="1790700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6331" y="22733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76400" y="2743200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6787" y="2730500"/>
            <a:ext cx="164693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40487" y="2298700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3457" y="2275820"/>
            <a:ext cx="6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green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94248" y="2243554"/>
            <a:ext cx="72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yellow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38200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02388" y="3657600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03852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50747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81200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22627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64094" y="3225800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8847" y="3206750"/>
            <a:ext cx="345353" cy="469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537" y="1621423"/>
            <a:ext cx="614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color</a:t>
            </a:r>
            <a:endParaRPr lang="en-US" sz="1600" b="1" dirty="0"/>
          </a:p>
        </p:txBody>
      </p:sp>
      <p:cxnSp>
        <p:nvCxnSpPr>
          <p:cNvPr id="40" name="Curved Connector 39"/>
          <p:cNvCxnSpPr>
            <a:stCxn id="39" idx="1"/>
            <a:endCxn id="8" idx="3"/>
          </p:cNvCxnSpPr>
          <p:nvPr/>
        </p:nvCxnSpPr>
        <p:spPr>
          <a:xfrm rot="10800000" flipV="1">
            <a:off x="5311325" y="1790700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46834" y="2614374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3340100" y="2838628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4742637" y="2819400"/>
            <a:ext cx="814150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22694" y="32258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117067" y="32087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115387" y="318770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3.5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08440" y="318335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3.5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5400" y="374650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sp>
        <p:nvSpPr>
          <p:cNvPr id="56" name="Down Arrow 55"/>
          <p:cNvSpPr/>
          <p:nvPr/>
        </p:nvSpPr>
        <p:spPr>
          <a:xfrm>
            <a:off x="2112191" y="428625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-20766" y="4927262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58" name="Oval 57"/>
          <p:cNvSpPr/>
          <p:nvPr/>
        </p:nvSpPr>
        <p:spPr>
          <a:xfrm>
            <a:off x="1635394" y="31877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93133" y="31242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335420" y="2810301"/>
            <a:ext cx="17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e.g., yellow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apples weigh more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then green apples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8294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192719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082542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4" name="Striped Right Arrow 63"/>
          <p:cNvSpPr/>
          <p:nvPr/>
        </p:nvSpPr>
        <p:spPr>
          <a:xfrm>
            <a:off x="3705687" y="5007300"/>
            <a:ext cx="3204041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2086034" y="541020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7662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828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22937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97655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9907" y="2445097"/>
            <a:ext cx="106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Learn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thresholds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>
            <a:endCxn id="51" idx="1"/>
          </p:cNvCxnSpPr>
          <p:nvPr/>
        </p:nvCxnSpPr>
        <p:spPr>
          <a:xfrm>
            <a:off x="990600" y="2819400"/>
            <a:ext cx="632094" cy="575677"/>
          </a:xfrm>
          <a:prstGeom prst="curvedConnector3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46331" y="5702300"/>
            <a:ext cx="254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Leaves are the classification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7543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8" name="Striped Right Arrow 77"/>
          <p:cNvSpPr/>
          <p:nvPr/>
        </p:nvSpPr>
        <p:spPr>
          <a:xfrm>
            <a:off x="5857424" y="6214561"/>
            <a:ext cx="1602020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5606</TotalTime>
  <Words>321</Words>
  <Application>Microsoft Office PowerPoint</Application>
  <PresentationFormat>On-screen Show (4:3)</PresentationFormat>
  <Paragraphs>132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Machine Learning Decision Trees </vt:lpstr>
      <vt:lpstr>CART</vt:lpstr>
      <vt:lpstr>Nodes (Independent Variable)</vt:lpstr>
      <vt:lpstr>Levels</vt:lpstr>
      <vt:lpstr>Example Dataset</vt:lpstr>
      <vt:lpstr>Decision Tree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144</cp:revision>
  <dcterms:created xsi:type="dcterms:W3CDTF">2006-08-16T00:00:00Z</dcterms:created>
  <dcterms:modified xsi:type="dcterms:W3CDTF">2017-11-12T06:04:31Z</dcterms:modified>
</cp:coreProperties>
</file>