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8" autoAdjust="0"/>
    <p:restoredTop sz="93005" autoAdjust="0"/>
  </p:normalViewPr>
  <p:slideViewPr>
    <p:cSldViewPr>
      <p:cViewPr>
        <p:scale>
          <a:sx n="118" d="100"/>
          <a:sy n="118" d="100"/>
        </p:scale>
        <p:origin x="78" y="4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smtClean="0"/>
              <a:t>last </a:t>
            </a:r>
            <a:r>
              <a:rPr lang="en-US" sz="1400" dirty="0" smtClean="0"/>
              <a:t>=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t>last </a:t>
            </a:r>
            <a:r>
              <a:rPr lang="en-US" sz="1400" dirty="0" smtClean="0"/>
              <a:t>=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a:t>
            </a:r>
            <a:r>
              <a:rPr lang="en-US" sz="1400" dirty="0" smtClean="0"/>
              <a:t>=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a:t>
            </a:r>
            <a:r>
              <a:rPr lang="en-US" sz="2400" b="1" dirty="0" smtClean="0">
                <a:solidFill>
                  <a:schemeClr val="accent6">
                    <a:lumMod val="75000"/>
                  </a:schemeClr>
                </a:solidFill>
              </a:rPr>
              <a:t>Out (FIFO)</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a:t>
            </a:r>
            <a:r>
              <a:rPr lang="en-US" sz="2400" b="1" dirty="0" smtClean="0">
                <a:solidFill>
                  <a:schemeClr val="accent6">
                    <a:lumMod val="75000"/>
                  </a:schemeClr>
                </a:solidFill>
              </a:rPr>
              <a:t>First Out (LIFO)</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a:t>
            </a:r>
            <a:r>
              <a:rPr lang="en-US" sz="1400" dirty="0" smtClean="0">
                <a:solidFill>
                  <a:srgbClr val="00B050"/>
                </a:solidFill>
              </a:rPr>
              <a:t>full</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a:t>
            </a:r>
            <a:r>
              <a:rPr lang="en-US" sz="1400" dirty="0" smtClean="0"/>
              <a:t>== </a:t>
            </a:r>
            <a:r>
              <a:rPr lang="en-US" sz="1400" dirty="0" err="1" smtClean="0"/>
              <a:t>self.max</a:t>
            </a:r>
            <a:r>
              <a:rPr lang="en-US" sz="1400" dirty="0" smtClean="0"/>
              <a:t>:</a:t>
            </a:r>
            <a:endParaRPr lang="en-US" sz="1400" dirty="0" smtClean="0"/>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13215</TotalTime>
  <Words>5565</Words>
  <Application>Microsoft Office PowerPoint</Application>
  <PresentationFormat>On-screen Show (4:3)</PresentationFormat>
  <Paragraphs>2001</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495</cp:revision>
  <dcterms:created xsi:type="dcterms:W3CDTF">2006-08-16T00:00:00Z</dcterms:created>
  <dcterms:modified xsi:type="dcterms:W3CDTF">2018-01-21T03:30:12Z</dcterms:modified>
</cp:coreProperties>
</file>