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used to 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 of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1504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273</cp:revision>
  <dcterms:created xsi:type="dcterms:W3CDTF">2006-08-16T00:00:00Z</dcterms:created>
  <dcterms:modified xsi:type="dcterms:W3CDTF">2017-11-12T06:21:32Z</dcterms:modified>
</cp:coreProperties>
</file>