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72" y="10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print(number)</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print(number)</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print(number)</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12687</TotalTime>
  <Words>4534</Words>
  <Application>Microsoft Office PowerPoint</Application>
  <PresentationFormat>On-screen Show (4:3)</PresentationFormat>
  <Paragraphs>1735</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dad</cp:lastModifiedBy>
  <cp:revision>418</cp:revision>
  <dcterms:created xsi:type="dcterms:W3CDTF">2006-08-16T00:00:00Z</dcterms:created>
  <dcterms:modified xsi:type="dcterms:W3CDTF">2017-11-12T06:21:06Z</dcterms:modified>
</cp:coreProperties>
</file>