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8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10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Perceptron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Perceptron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942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early model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Linear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Invented by Frank Rosenblatt in 1957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Early Predecessor to Neural Networks and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goal of classification is to learn a function f(x)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maps the features into labels 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Binary Classifier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 Predicts whether something belongs to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class or not.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Predictions based on combining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of weights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with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0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Single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Has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layer of nodes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(vs. multiple layer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only learn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linearly separable classes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Separability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can only be separated into classes by a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2-Dimensional Vector -&gt;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3-Dimensional Vector -&gt;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N-Dimensional Vector -&gt; Hyperplane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9655" y="505566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9655" y="642726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8255" y="5131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0655" y="5284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8255" y="5543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6374" y="5699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9220" y="5893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5" y="568622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4055" y="559287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7855" y="57414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40255" y="58938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99233" y="5055664"/>
            <a:ext cx="487681" cy="121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83055" y="5436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74" y="5154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0674" y="6229145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89730" y="593958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730" y="64711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55" y="553233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06013" y="5200442"/>
            <a:ext cx="1632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5" idx="1"/>
          </p:cNvCxnSpPr>
          <p:nvPr/>
        </p:nvCxnSpPr>
        <p:spPr>
          <a:xfrm rot="10800000">
            <a:off x="2033575" y="5200442"/>
            <a:ext cx="37243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351" y="4740060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Linearly Separable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34582" y="508072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4582" y="645232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3182" y="5156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5582" y="53093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3182" y="5568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61301" y="5724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64147" y="5918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26560" y="532218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4623" y="510367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88960" y="550020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5182" y="591892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67982" y="5461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6786" y="526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43897" y="617399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4657" y="59646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33519" y="56750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0940" y="5225502"/>
            <a:ext cx="173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Curve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49" idx="1"/>
          </p:cNvCxnSpPr>
          <p:nvPr/>
        </p:nvCxnSpPr>
        <p:spPr>
          <a:xfrm rot="10800000">
            <a:off x="5218512" y="5225502"/>
            <a:ext cx="37242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4278" y="4765120"/>
            <a:ext cx="18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Non-Linearly Separable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2543" y="64829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0" name="Arc 29"/>
          <p:cNvSpPr/>
          <p:nvPr/>
        </p:nvSpPr>
        <p:spPr>
          <a:xfrm rot="4694259">
            <a:off x="3305148" y="4489218"/>
            <a:ext cx="1981191" cy="1472567"/>
          </a:xfrm>
          <a:prstGeom prst="arc">
            <a:avLst>
              <a:gd name="adj1" fmla="val 1605103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2505" y="5614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16264" y="625200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9670" y="569392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74656" y="612827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Separable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3076"/>
              </p:ext>
            </p:extLst>
          </p:nvPr>
        </p:nvGraphicFramePr>
        <p:xfrm>
          <a:off x="1524000" y="1581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1425" y="1123950"/>
            <a:ext cx="153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Binary Operations</a:t>
            </a:r>
            <a:endParaRPr lang="en-US" sz="1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533650" y="2857499"/>
            <a:ext cx="266699" cy="1524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29250" y="2324098"/>
            <a:ext cx="266699" cy="25908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79100" y="37528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4699" y="37440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487680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9600" y="62388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9923" y="623887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996" y="53340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4002" y="623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0781" y="6274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38325" y="612829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6250" y="487531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254" y="4722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1754934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85850" y="4413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AND</a:t>
            </a:r>
            <a:endParaRPr lang="en-US" sz="1400" b="1" dirty="0"/>
          </a:p>
        </p:txBody>
      </p:sp>
      <p:sp>
        <p:nvSpPr>
          <p:cNvPr id="79" name="Oval 78"/>
          <p:cNvSpPr/>
          <p:nvPr/>
        </p:nvSpPr>
        <p:spPr>
          <a:xfrm>
            <a:off x="523364" y="612829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38218" y="6137819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3364" y="4799856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90145" y="456753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0785" y="491698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50785" y="627905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1108" y="627905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793181" y="5374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855187" y="62790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5231966" y="631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79510" y="616847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017435" y="491549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24439" y="47630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5296119" y="486563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27035" y="44538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</a:t>
            </a:r>
            <a:endParaRPr lang="en-US" sz="1400" b="1" dirty="0"/>
          </a:p>
        </p:txBody>
      </p:sp>
      <p:sp>
        <p:nvSpPr>
          <p:cNvPr id="95" name="Oval 94"/>
          <p:cNvSpPr/>
          <p:nvPr/>
        </p:nvSpPr>
        <p:spPr>
          <a:xfrm>
            <a:off x="4064549" y="616847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4231330" y="460771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069218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296119" y="6180976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991350" y="4955235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1350" y="631731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31673" y="631731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33746" y="54124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5752" y="63173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072531" y="6353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220075" y="6206730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858000" y="4953747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65004" y="4801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7600" y="4492079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XOR</a:t>
            </a:r>
            <a:endParaRPr lang="en-US" sz="1400" b="1" dirty="0"/>
          </a:p>
        </p:txBody>
      </p:sp>
      <p:sp>
        <p:nvSpPr>
          <p:cNvPr id="112" name="Oval 111"/>
          <p:cNvSpPr/>
          <p:nvPr/>
        </p:nvSpPr>
        <p:spPr>
          <a:xfrm>
            <a:off x="6919819" y="6214763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071895" y="4645967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09783" y="4863710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136684" y="6219231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127159" y="4863710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98091" y="5017598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100" y="517772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is separable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by a single line.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rot="10800000" flipV="1">
            <a:off x="1690782" y="5333999"/>
            <a:ext cx="595219" cy="3479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3"/>
          </p:cNvCxnSpPr>
          <p:nvPr/>
        </p:nvCxnSpPr>
        <p:spPr>
          <a:xfrm flipV="1">
            <a:off x="3628160" y="5070869"/>
            <a:ext cx="943840" cy="33769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019" y="390146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is not separable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by a single line.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Curved Connector 125"/>
          <p:cNvCxnSpPr/>
          <p:nvPr/>
        </p:nvCxnSpPr>
        <p:spPr>
          <a:xfrm rot="5400000">
            <a:off x="7169261" y="4289315"/>
            <a:ext cx="542026" cy="4025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0800000" flipV="1">
            <a:off x="6324601" y="4259755"/>
            <a:ext cx="1316949" cy="91797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" y="2489442"/>
            <a:ext cx="3566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494" y="2184642"/>
            <a:ext cx="298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Diagram of a Neuron in the Brain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4966" y="1143000"/>
            <a:ext cx="385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models a Brain Neuron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714" y="248944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71289" y="33012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42714" y="4139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539" y="2206177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951814" y="3594343"/>
            <a:ext cx="3276600" cy="824863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52414" y="3301239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4797999" y="2930322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23234" y="3559499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89670" y="3708642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161803" y="3138504"/>
            <a:ext cx="4686299" cy="53067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3364" y="297662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874" y="28381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60099" y="33173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8824" y="3925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85814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671350" y="330847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5593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49704" y="340248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16556" y="2969271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8880" y="2344676"/>
            <a:ext cx="17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Weights are learned and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applied to each feature.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endCxn id="110" idx="3"/>
          </p:cNvCxnSpPr>
          <p:nvPr/>
        </p:nvCxnSpPr>
        <p:spPr>
          <a:xfrm rot="5400000">
            <a:off x="5303947" y="2783848"/>
            <a:ext cx="228917" cy="156626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83864" y="4271643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Summation of the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products of weights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features.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5679219" y="4025419"/>
            <a:ext cx="486983" cy="1928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0800000">
            <a:off x="3504953" y="2976619"/>
            <a:ext cx="3257211" cy="47786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35593" y="3934604"/>
            <a:ext cx="12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the result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either a -1 or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42714" y="495527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4798917" y="3742119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88139" y="469729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228414" y="4655963"/>
            <a:ext cx="1371600" cy="1033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179466" y="497429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This is the constant b in a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Linear equation, where x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r>
              <a:rPr lang="en-US" sz="1200" dirty="0" smtClean="0">
                <a:solidFill>
                  <a:srgbClr val="00B050"/>
                </a:solidFill>
              </a:rPr>
              <a:t> is 1.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>
          <a:xfrm rot="10800000">
            <a:off x="6925414" y="3883299"/>
            <a:ext cx="355715" cy="26789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0800000" flipV="1">
            <a:off x="5694309" y="5217788"/>
            <a:ext cx="495101" cy="910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7852" y="1143000"/>
            <a:ext cx="572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is a Linear Equation with a Step Function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5425" y="2474643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54000" y="32864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25425" y="41246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250" y="219137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235125" y="3286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280710" y="2915523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5945" y="3544700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372381" y="3693843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16075" y="296182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50585" y="28233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42810" y="330254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31535" y="39106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768525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154061" y="329367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8304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32415" y="338768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-1 </a:t>
            </a:r>
            <a:r>
              <a:rPr lang="en-US" sz="1200" dirty="0" smtClean="0"/>
              <a:t>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99267" y="2954472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13240" y="44906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f(x) =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4940103" y="4484797"/>
            <a:ext cx="179998" cy="369332"/>
          </a:xfrm>
          <a:prstGeom prst="leftBr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0101" y="4352130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 if w * x + b &gt; 0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-1 otherwise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825425" y="4940478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281628" y="3727320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70850" y="46824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01825" y="2468377"/>
            <a:ext cx="70175" cy="44714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5353598" y="3910623"/>
            <a:ext cx="70175" cy="4312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3375" y="160931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481950" y="24211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53375" y="32593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9200" y="1326052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863075" y="2421114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908660" y="2050197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33895" y="2679374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00331" y="2828517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44025" y="2096495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078535" y="19579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70760" y="243721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059485" y="304529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96475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782011" y="242834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346254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60365" y="25223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27217" y="2089146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453375" y="407515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909578" y="2861994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098800" y="38171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4" name="Can 3"/>
          <p:cNvSpPr/>
          <p:nvPr/>
        </p:nvSpPr>
        <p:spPr>
          <a:xfrm>
            <a:off x="1485900" y="1720606"/>
            <a:ext cx="1066800" cy="205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2705100" y="1829357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48321" y="3045297"/>
            <a:ext cx="9578" cy="9678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10119" y="4086538"/>
            <a:ext cx="1676401" cy="4572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 rot="12986976">
            <a:off x="4636391" y="2958132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1769" y="4864786"/>
            <a:ext cx="657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Perceptron( data )</a:t>
            </a:r>
          </a:p>
          <a:p>
            <a:r>
              <a:rPr lang="en-US" b="1" dirty="0"/>
              <a:t>	</a:t>
            </a:r>
            <a:r>
              <a:rPr lang="en-US" b="1" dirty="0" smtClean="0"/>
              <a:t>initialize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dirty="0" smtClean="0"/>
              <a:t> to zero</a:t>
            </a:r>
          </a:p>
          <a:p>
            <a:r>
              <a:rPr lang="en-US" b="1" dirty="0"/>
              <a:t>	</a:t>
            </a:r>
            <a:r>
              <a:rPr lang="en-US" b="1" dirty="0" smtClean="0"/>
              <a:t>repeat until </a:t>
            </a:r>
            <a:r>
              <a:rPr lang="en-US" b="1" u="sng" dirty="0" smtClean="0"/>
              <a:t>convergence</a:t>
            </a:r>
          </a:p>
          <a:p>
            <a:r>
              <a:rPr lang="en-US" b="1" dirty="0"/>
              <a:t>	</a:t>
            </a:r>
            <a:r>
              <a:rPr lang="en-US" b="1" dirty="0" smtClean="0"/>
              <a:t>	for each sample in data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not equal to f(x</a:t>
            </a:r>
            <a:r>
              <a:rPr lang="en-US" b="1" baseline="-25000" dirty="0" smtClean="0"/>
              <a:t>i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(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* x</a:t>
            </a:r>
            <a:r>
              <a:rPr lang="en-US" b="1" baseline="-25000" dirty="0" smtClean="0"/>
              <a:t>i </a:t>
            </a:r>
            <a:r>
              <a:rPr lang="en-US" b="1" dirty="0"/>
              <a:t>) to all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9" name="Left Arrow 18"/>
          <p:cNvSpPr/>
          <p:nvPr/>
        </p:nvSpPr>
        <p:spPr>
          <a:xfrm>
            <a:off x="4677111" y="5846206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99485" y="5584596"/>
            <a:ext cx="2961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Rerun the training data each time the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weights are updated.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10800000">
            <a:off x="3109478" y="6400800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8846" y="6293078"/>
            <a:ext cx="1995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Will be negative if </a:t>
            </a:r>
            <a:r>
              <a:rPr lang="en-US" sz="1400" dirty="0" err="1" smtClean="0">
                <a:solidFill>
                  <a:srgbClr val="FF0000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is -1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7267" y="6157446"/>
            <a:ext cx="185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Other variants may add or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subtract 1 to the weights.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705600" y="6388278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41191" y="4867732"/>
            <a:ext cx="383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Convergence occurs when the difference between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last and current weight vectors is 0.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 rot="20184591">
            <a:off x="3837413" y="5356812"/>
            <a:ext cx="1164036" cy="682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Last Remarks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765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Pursuing Neural Networks languished until the 1980s,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once it was realized they could only handle linearly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separable data. It’s application was too limited.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Neural Networks resurged after: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</a:t>
            </a:r>
            <a:r>
              <a:rPr lang="en-US" sz="2800" b="1" smtClean="0">
                <a:solidFill>
                  <a:srgbClr val="00B050"/>
                </a:solidFill>
              </a:rPr>
              <a:t>output nodes,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Using other squashing functions (rectifiers, sigmoid),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hidden layers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27696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416</Words>
  <Application>Microsoft Office PowerPoint</Application>
  <PresentationFormat>On-screen Show (4:3)</PresentationFormat>
  <Paragraphs>166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Perceptron Algorithm </vt:lpstr>
      <vt:lpstr>Perceptron History</vt:lpstr>
      <vt:lpstr>Limitations</vt:lpstr>
      <vt:lpstr>Linear Separable Data</vt:lpstr>
      <vt:lpstr>Symbolic Representation</vt:lpstr>
      <vt:lpstr>Symbolic Representation</vt:lpstr>
      <vt:lpstr>Algorithm</vt:lpstr>
      <vt:lpstr>Last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161</cp:revision>
  <dcterms:created xsi:type="dcterms:W3CDTF">2006-08-16T00:00:00Z</dcterms:created>
  <dcterms:modified xsi:type="dcterms:W3CDTF">2017-11-20T05:27:52Z</dcterms:modified>
</cp:coreProperties>
</file>