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60" r:id="rId26"/>
    <p:sldId id="289" r:id="rId27"/>
    <p:sldId id="293" r:id="rId28"/>
    <p:sldId id="327" r:id="rId29"/>
    <p:sldId id="361" r:id="rId30"/>
    <p:sldId id="290" r:id="rId31"/>
    <p:sldId id="294" r:id="rId32"/>
    <p:sldId id="297" r:id="rId33"/>
    <p:sldId id="362" r:id="rId34"/>
    <p:sldId id="296" r:id="rId35"/>
    <p:sldId id="295" r:id="rId36"/>
    <p:sldId id="363" r:id="rId37"/>
    <p:sldId id="300" r:id="rId38"/>
    <p:sldId id="301" r:id="rId39"/>
    <p:sldId id="364" r:id="rId40"/>
    <p:sldId id="302" r:id="rId41"/>
    <p:sldId id="303" r:id="rId42"/>
    <p:sldId id="304" r:id="rId43"/>
    <p:sldId id="305" r:id="rId44"/>
    <p:sldId id="306" r:id="rId45"/>
    <p:sldId id="307" r:id="rId46"/>
    <p:sldId id="308" r:id="rId47"/>
    <p:sldId id="365" r:id="rId48"/>
    <p:sldId id="309" r:id="rId49"/>
    <p:sldId id="310" r:id="rId50"/>
    <p:sldId id="311" r:id="rId51"/>
    <p:sldId id="312" r:id="rId52"/>
    <p:sldId id="313" r:id="rId53"/>
    <p:sldId id="314" r:id="rId54"/>
    <p:sldId id="366" r:id="rId55"/>
    <p:sldId id="315" r:id="rId56"/>
    <p:sldId id="316" r:id="rId57"/>
    <p:sldId id="317" r:id="rId58"/>
    <p:sldId id="318" r:id="rId59"/>
    <p:sldId id="319" r:id="rId60"/>
    <p:sldId id="322" r:id="rId61"/>
    <p:sldId id="321" r:id="rId62"/>
    <p:sldId id="320" r:id="rId63"/>
    <p:sldId id="323" r:id="rId64"/>
    <p:sldId id="324" r:id="rId65"/>
    <p:sldId id="367" r:id="rId66"/>
    <p:sldId id="328" r:id="rId67"/>
    <p:sldId id="329" r:id="rId68"/>
    <p:sldId id="368" r:id="rId69"/>
    <p:sldId id="330" r:id="rId70"/>
    <p:sldId id="331" r:id="rId71"/>
    <p:sldId id="332" r:id="rId72"/>
    <p:sldId id="333" r:id="rId73"/>
    <p:sldId id="334" r:id="rId74"/>
    <p:sldId id="335" r:id="rId75"/>
    <p:sldId id="336" r:id="rId76"/>
    <p:sldId id="369" r:id="rId77"/>
    <p:sldId id="337" r:id="rId78"/>
    <p:sldId id="338" r:id="rId79"/>
    <p:sldId id="340" r:id="rId80"/>
    <p:sldId id="341" r:id="rId81"/>
    <p:sldId id="342" r:id="rId82"/>
    <p:sldId id="343" r:id="rId83"/>
    <p:sldId id="344" r:id="rId84"/>
    <p:sldId id="345" r:id="rId85"/>
    <p:sldId id="370" r:id="rId86"/>
    <p:sldId id="346" r:id="rId87"/>
    <p:sldId id="349" r:id="rId88"/>
    <p:sldId id="348" r:id="rId89"/>
    <p:sldId id="350" r:id="rId90"/>
    <p:sldId id="347" r:id="rId91"/>
    <p:sldId id="351" r:id="rId92"/>
    <p:sldId id="353" r:id="rId93"/>
    <p:sldId id="352"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162" y="1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t>
            </a:r>
            <a:r>
              <a:rPr lang="en-US" sz="1400" dirty="0" smtClean="0">
                <a:solidFill>
                  <a:srgbClr val="00B050"/>
                </a:solidFill>
              </a:rPr>
              <a:t>array (i.e. list)</a:t>
            </a:r>
            <a:endParaRPr lang="en-US" sz="1400" dirty="0" smtClean="0">
              <a:solidFill>
                <a:srgbClr val="00B050"/>
              </a:solidFill>
            </a:endParaRP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a:t>
            </a:r>
            <a:r>
              <a:rPr lang="en-US" sz="2400" b="1" dirty="0" smtClean="0">
                <a:solidFill>
                  <a:schemeClr val="accent6">
                    <a:lumMod val="75000"/>
                  </a:schemeClr>
                </a:solidFill>
              </a:rPr>
              <a:t>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end=‘’)</a:t>
            </a:r>
            <a:r>
              <a:rPr lang="en-US" sz="1400" dirty="0" smtClean="0"/>
              <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t>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a:t>
            </a:r>
            <a:r>
              <a:rPr lang="en-US" sz="1400" dirty="0" smtClean="0"/>
              <a:t>1, 2, 3”, end=‘’)</a:t>
            </a:r>
            <a:r>
              <a:rPr lang="en-US" sz="1400" dirty="0" smtClean="0"/>
              <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a:t>
            </a:r>
            <a:r>
              <a:rPr lang="en-US" sz="1400" dirty="0" smtClean="0"/>
              <a: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a:t>
            </a:r>
            <a:r>
              <a:rPr lang="en-US" sz="2400" b="1" dirty="0" smtClean="0">
                <a:solidFill>
                  <a:schemeClr val="accent6">
                    <a:lumMod val="75000"/>
                  </a:schemeClr>
                </a:solidFill>
              </a:rPr>
              <a:t>Definition</a:t>
            </a:r>
          </a:p>
          <a:p>
            <a:pPr marL="914400" lvl="1" indent="-457200">
              <a:buFont typeface="+mj-lt"/>
              <a:buAutoNum type="arabicPeriod"/>
            </a:pPr>
            <a:r>
              <a:rPr lang="en-US" sz="2400" b="1" dirty="0" smtClean="0">
                <a:solidFill>
                  <a:schemeClr val="accent6">
                    <a:lumMod val="75000"/>
                  </a:schemeClr>
                </a:solidFill>
              </a:rPr>
              <a:t>Dynamic Typing</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a:t>
            </a:r>
            <a:r>
              <a:rPr lang="en-US" sz="2400" b="1" dirty="0" smtClean="0">
                <a:solidFill>
                  <a:schemeClr val="accent6">
                    <a:lumMod val="75000"/>
                  </a:schemeClr>
                </a:solidFill>
              </a:rPr>
              <a:t>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r>
              <a:rPr lang="en-US" sz="1400" dirty="0" smtClean="0"/>
              <a:t>):</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12862</TotalTime>
  <Words>4937</Words>
  <Application>Microsoft Office PowerPoint</Application>
  <PresentationFormat>On-screen Show (4:3)</PresentationFormat>
  <Paragraphs>1816</Paragraphs>
  <Slides>93</Slides>
  <Notes>34</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439</cp:revision>
  <dcterms:created xsi:type="dcterms:W3CDTF">2006-08-16T00:00:00Z</dcterms:created>
  <dcterms:modified xsi:type="dcterms:W3CDTF">2018-01-11T21:39:29Z</dcterms:modified>
</cp:coreProperties>
</file>