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 id="376"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72" y="7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100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Extra</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1371600"/>
            <a:ext cx="4074642" cy="1200329"/>
          </a:xfrm>
          <a:prstGeom prst="rect">
            <a:avLst/>
          </a:prstGeom>
          <a:noFill/>
        </p:spPr>
        <p:txBody>
          <a:bodyPr wrap="none" rtlCol="0">
            <a:spAutoFit/>
          </a:bodyPr>
          <a:lstStyle/>
          <a:p>
            <a:pPr marL="285750" indent="-285750">
              <a:buFont typeface="Arial" pitchFamily="34" charset="0"/>
              <a:buChar char="•"/>
            </a:pPr>
            <a:r>
              <a:rPr lang="en-US" dirty="0">
                <a:solidFill>
                  <a:schemeClr val="accent5">
                    <a:lumMod val="75000"/>
                  </a:schemeClr>
                </a:solidFill>
              </a:rPr>
              <a:t>Mutable vs. </a:t>
            </a:r>
            <a:r>
              <a:rPr lang="en-US" dirty="0" smtClean="0">
                <a:solidFill>
                  <a:schemeClr val="accent5">
                    <a:lumMod val="75000"/>
                  </a:schemeClr>
                </a:solidFill>
              </a:rPr>
              <a:t>Immutable  [Tuple vs. List]</a:t>
            </a:r>
            <a:endParaRPr lang="en-US" dirty="0">
              <a:solidFill>
                <a:schemeClr val="accent5">
                  <a:lumMod val="75000"/>
                </a:schemeClr>
              </a:solidFill>
            </a:endParaRPr>
          </a:p>
          <a:p>
            <a:pPr marL="285750" indent="-285750">
              <a:buFont typeface="Arial" pitchFamily="34" charset="0"/>
              <a:buChar char="•"/>
            </a:pPr>
            <a:r>
              <a:rPr lang="en-US" dirty="0">
                <a:solidFill>
                  <a:schemeClr val="accent5">
                    <a:lumMod val="75000"/>
                  </a:schemeClr>
                </a:solidFill>
              </a:rPr>
              <a:t>__main</a:t>
            </a:r>
            <a:r>
              <a:rPr lang="en-US" dirty="0" smtClean="0">
                <a:solidFill>
                  <a:schemeClr val="accent5">
                    <a:lumMod val="75000"/>
                  </a:schemeClr>
                </a:solidFill>
              </a:rPr>
              <a:t>__</a:t>
            </a:r>
          </a:p>
          <a:p>
            <a:pPr marL="285750" indent="-285750">
              <a:buFont typeface="Arial" pitchFamily="34" charset="0"/>
              <a:buChar char="•"/>
            </a:pPr>
            <a:r>
              <a:rPr lang="en-US" dirty="0" smtClean="0">
                <a:solidFill>
                  <a:schemeClr val="accent5">
                    <a:lumMod val="75000"/>
                  </a:schemeClr>
                </a:solidFill>
              </a:rPr>
              <a:t>Dictionary</a:t>
            </a:r>
          </a:p>
          <a:p>
            <a:pPr marL="285750" indent="-285750">
              <a:buFont typeface="Arial" pitchFamily="34" charset="0"/>
              <a:buChar char="•"/>
            </a:pPr>
            <a:r>
              <a:rPr lang="en-US" dirty="0" smtClean="0">
                <a:solidFill>
                  <a:schemeClr val="accent5">
                    <a:lumMod val="75000"/>
                  </a:schemeClr>
                </a:solidFill>
              </a:rPr>
              <a:t>Comprehension, Generator</a:t>
            </a:r>
          </a:p>
        </p:txBody>
      </p:sp>
    </p:spTree>
    <p:extLst>
      <p:ext uri="{BB962C8B-B14F-4D97-AF65-F5344CB8AC3E}">
        <p14:creationId xmlns:p14="http://schemas.microsoft.com/office/powerpoint/2010/main" val="2786075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886200"/>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734068"/>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a:t>
            </a:r>
            <a:r>
              <a:rPr lang="en-US" sz="1200" dirty="0">
                <a:solidFill>
                  <a:srgbClr val="00B050"/>
                </a:solidFill>
              </a:rPr>
              <a:t>: set the node data and left/right subtrees to null </a:t>
            </a:r>
            <a:r>
              <a:rPr lang="en-US" sz="1200" dirty="0" smtClean="0">
                <a:solidFill>
                  <a:srgbClr val="00B050"/>
                </a:solidFill>
              </a:rPr>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endParaRPr lang="en-US" sz="2400" b="1" dirty="0" smtClean="0">
              <a:solidFill>
                <a:schemeClr val="accent5">
                  <a:lumMod val="7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smtClean="0">
                <a:latin typeface="Arial Unicode MS" pitchFamily="34" charset="-128"/>
                <a:cs typeface="Arial" pitchFamily="34" charset="0"/>
              </a:rPr>
              <a:t>bfs</a:t>
            </a:r>
            <a:r>
              <a:rPr kumimoji="0" lang="en-US" altLang="en-US" sz="1400" b="0" i="0" u="none" strike="noStrike" cap="none" normalizeH="0" baseline="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13066</TotalTime>
  <Words>5504</Words>
  <Application>Microsoft Office PowerPoint</Application>
  <PresentationFormat>On-screen Show (4:3)</PresentationFormat>
  <Paragraphs>1993</Paragraphs>
  <Slides>100</Slides>
  <Notes>36</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lpstr>Extra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469</cp:revision>
  <dcterms:created xsi:type="dcterms:W3CDTF">2006-08-16T00:00:00Z</dcterms:created>
  <dcterms:modified xsi:type="dcterms:W3CDTF">2018-01-12T16:17:48Z</dcterms:modified>
</cp:coreProperties>
</file>