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78" y="16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5">
                    <a:lumMod val="75000"/>
                  </a:schemeClr>
                </a:solidFill>
              </a:rPr>
              <a:t>Ignition</a:t>
            </a:r>
            <a:r>
              <a:rPr lang="en-US" dirty="0" smtClean="0"/>
              <a:t/>
            </a:r>
            <a:br>
              <a:rPr lang="en-US" dirty="0" smtClean="0"/>
            </a:br>
            <a:r>
              <a:rPr lang="en-US" sz="4000" dirty="0" err="1" smtClean="0"/>
              <a:t>Whiteboarding</a:t>
            </a:r>
            <a:r>
              <a:rPr lang="en-US" sz="4000" dirty="0" smtClean="0"/>
              <a:t> Coding Challenges</a:t>
            </a:r>
            <a:br>
              <a:rPr lang="en-US" sz="4000" dirty="0" smtClean="0"/>
            </a:br>
            <a:r>
              <a:rPr lang="en-US" sz="4000" dirty="0" smtClean="0"/>
              <a:t>in Python</a:t>
            </a:r>
            <a:endParaRPr lang="en-US" sz="4000"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Instructor</a:t>
            </a:r>
            <a:r>
              <a:rPr lang="en-US" sz="2400" dirty="0" smtClean="0"/>
              <a:t/>
            </a:r>
            <a:br>
              <a:rPr lang="en-US" sz="2400" dirty="0" smtClean="0"/>
            </a:br>
            <a:r>
              <a:rPr lang="en-US" sz="1800" dirty="0" smtClean="0"/>
              <a:t>Jan</a:t>
            </a:r>
            <a:r>
              <a:rPr lang="en-US" sz="1800" smtClean="0"/>
              <a:t>, 2018</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last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last.link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last = </a:t>
            </a:r>
            <a:r>
              <a:rPr lang="en-US" sz="1400" dirty="0" err="1" smtClean="0"/>
              <a:t>last.link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last.link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 (FIFO)</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4168259"/>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25" name="TextBox 24"/>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First Out (LIFO)</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4168259"/>
            <a:ext cx="955454" cy="276999"/>
          </a:xfrm>
          <a:prstGeom prst="rect">
            <a:avLst/>
          </a:prstGeom>
          <a:noFill/>
        </p:spPr>
        <p:txBody>
          <a:bodyPr wrap="none" rtlCol="0">
            <a:spAutoFit/>
          </a:bodyPr>
          <a:lstStyle/>
          <a:p>
            <a:r>
              <a:rPr lang="en-US" sz="1200" dirty="0" smtClean="0">
                <a:solidFill>
                  <a:schemeClr val="accent6">
                    <a:lumMod val="75000"/>
                  </a:schemeClr>
                </a:solidFill>
              </a:rPr>
              <a:t>Add to stack</a:t>
            </a:r>
            <a:endParaRPr lang="en-US" sz="1200" dirty="0">
              <a:solidFill>
                <a:schemeClr val="accent6">
                  <a:lumMod val="75000"/>
                </a:schemeClr>
              </a:solidFill>
            </a:endParaRPr>
          </a:p>
        </p:txBody>
      </p:sp>
      <p:sp>
        <p:nvSpPr>
          <p:cNvPr id="38" name="TextBox 37"/>
          <p:cNvSpPr txBox="1"/>
          <p:nvPr/>
        </p:nvSpPr>
        <p:spPr>
          <a:xfrm>
            <a:off x="7543800" y="3658315"/>
            <a:ext cx="1382366" cy="276999"/>
          </a:xfrm>
          <a:prstGeom prst="rect">
            <a:avLst/>
          </a:prstGeom>
          <a:noFill/>
        </p:spPr>
        <p:txBody>
          <a:bodyPr wrap="none" rtlCol="0">
            <a:spAutoFit/>
          </a:bodyPr>
          <a:lstStyle/>
          <a:p>
            <a:r>
              <a:rPr lang="en-US" sz="1200" dirty="0" smtClean="0">
                <a:solidFill>
                  <a:schemeClr val="accent6">
                    <a:lumMod val="75000"/>
                  </a:schemeClr>
                </a:solidFill>
              </a:rPr>
              <a:t>Remove from stack</a:t>
            </a:r>
            <a:endParaRPr lang="en-US" sz="1200" dirty="0">
              <a:solidFill>
                <a:schemeClr val="accent6">
                  <a:lumMod val="75000"/>
                </a:schemeClr>
              </a:solidFill>
            </a:endParaRPr>
          </a:p>
        </p:txBody>
      </p: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(2)</a:t>
            </a:r>
            <a:endParaRPr lang="en-US" sz="1400"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br>
              <a:rPr lang="en-US" dirty="0"/>
            </a:br>
            <a:r>
              <a:rPr lang="en-US" sz="1400" dirty="0" smtClean="0"/>
              <a:t>(3)</a:t>
            </a:r>
            <a:endParaRPr lang="en-US" sz="1400"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(3)</a:t>
            </a:r>
            <a:endParaRPr lang="en-US" sz="1400"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cxnSp>
        <p:nvCxnSpPr>
          <p:cNvPr id="28" name="Straight Arrow Connector 27"/>
          <p:cNvCxnSpPr/>
          <p:nvPr/>
        </p:nvCxnSpPr>
        <p:spPr>
          <a:xfrm flipH="1" flipV="1">
            <a:off x="703558" y="3323780"/>
            <a:ext cx="2769" cy="43361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746" y="3733054"/>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31" name="TextBox 30"/>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04753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a:t>
            </a:r>
            <a:r>
              <a:rPr lang="en-US" sz="1400" dirty="0" err="1" smtClean="0"/>
              <a:t>self.max</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cxnSp>
        <p:nvCxnSpPr>
          <p:cNvPr id="10" name="Straight Arrow Connector 9"/>
          <p:cNvCxnSpPr/>
          <p:nvPr/>
        </p:nvCxnSpPr>
        <p:spPr>
          <a:xfrm flipH="1">
            <a:off x="4572000" y="5224507"/>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4901341"/>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276332"/>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124200"/>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51857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42804" y="5396300"/>
            <a:ext cx="3020495" cy="6244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34200" y="5265877"/>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br>
              <a:rPr lang="en-US" sz="1400" dirty="0" smtClean="0"/>
            </a:br>
            <a:r>
              <a:rPr lang="en-US" sz="1400" dirty="0" smtClean="0"/>
              <a:t>		</a:t>
            </a:r>
            <a:r>
              <a:rPr lang="en-US" sz="1400" dirty="0" smtClean="0">
                <a:solidFill>
                  <a:srgbClr val="FF0000"/>
                </a:solidFill>
              </a:rPr>
              <a:t>“”” Maximum/Minimum </a:t>
            </a:r>
            <a:r>
              <a:rPr lang="en-US" sz="1400" dirty="0">
                <a:solidFill>
                  <a:srgbClr val="FF0000"/>
                </a:solidFill>
              </a:rPr>
              <a:t>of a binary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self[“key”]:</a:t>
            </a:r>
          </a:p>
          <a:p>
            <a:r>
              <a:rPr lang="en-US" sz="1400" dirty="0"/>
              <a:t>	</a:t>
            </a:r>
            <a:r>
              <a:rPr lang="en-US" sz="1400" dirty="0" smtClean="0"/>
              <a:t>		</a:t>
            </a:r>
            <a:r>
              <a:rPr lang="en-US" sz="1400" dirty="0" err="1" smtClean="0"/>
              <a:t>rmax</a:t>
            </a:r>
            <a:r>
              <a:rPr lang="en-US" sz="1400" dirty="0" smtClean="0"/>
              <a:t> = self[“key”]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self[“key”]:</a:t>
            </a:r>
            <a:br>
              <a:rPr lang="en-US" sz="1400" dirty="0" smtClean="0"/>
            </a:br>
            <a:r>
              <a:rPr lang="en-US" sz="1400" dirty="0" smtClean="0"/>
              <a:t>			</a:t>
            </a:r>
            <a:r>
              <a:rPr lang="en-US" sz="1400" dirty="0" err="1" smtClean="0"/>
              <a:t>rmin</a:t>
            </a:r>
            <a:r>
              <a:rPr lang="en-US" sz="1400" dirty="0" smtClean="0"/>
              <a:t> = self[“key”]</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 self, value ):</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br>
              <a:rPr lang="en-US" sz="1000" dirty="0" smtClean="0"/>
            </a:br>
            <a:r>
              <a:rPr lang="en-US" sz="1000" dirty="0" smtClean="0"/>
              <a:t>		</a:t>
            </a:r>
            <a:r>
              <a:rPr lang="en-US" sz="1000" dirty="0" smtClean="0">
                <a:solidFill>
                  <a:srgbClr val="FF0000"/>
                </a:solidFill>
              </a:rPr>
              <a:t>“”” Find </a:t>
            </a:r>
            <a:r>
              <a:rPr lang="en-US" sz="1000" dirty="0">
                <a:solidFill>
                  <a:srgbClr val="FF0000"/>
                </a:solidFill>
              </a:rPr>
              <a:t>a node into a binary search </a:t>
            </a:r>
            <a:r>
              <a:rPr lang="en-US" sz="1000" dirty="0" smtClean="0">
                <a:solidFill>
                  <a:srgbClr val="FF0000"/>
                </a:solidFill>
              </a:rPr>
              <a:t>tree “””</a:t>
            </a: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x, y ):</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x, y ):</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a:t>
            </a:r>
            <a:r>
              <a:rPr lang="en-US" sz="1400" dirty="0" err="1" smtClean="0"/>
              <a:t>gcd</a:t>
            </a:r>
            <a:r>
              <a:rPr lang="en-US" sz="1400" dirty="0" smtClean="0"/>
              <a:t>(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reverseStringP</a:t>
            </a:r>
            <a:r>
              <a:rPr lang="en-US" sz="1200" dirty="0" smtClean="0"/>
              <a:t>( original ):</a:t>
            </a:r>
          </a:p>
          <a:p>
            <a:r>
              <a:rPr lang="en-US" sz="1200" dirty="0"/>
              <a:t>	</a:t>
            </a:r>
            <a:r>
              <a:rPr lang="en-US" sz="1200" b="1" dirty="0" smtClean="0">
                <a:solidFill>
                  <a:schemeClr val="accent5">
                    <a:lumMod val="75000"/>
                  </a:schemeClr>
                </a:solidFill>
              </a:rPr>
              <a:t>return</a:t>
            </a:r>
            <a:r>
              <a:rPr lang="en-US" sz="1200" dirty="0" smtClean="0"/>
              <a:t> 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14521</TotalTime>
  <Words>5565</Words>
  <Application>Microsoft Office PowerPoint</Application>
  <PresentationFormat>On-screen Show (4:3)</PresentationFormat>
  <Paragraphs>2001</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Ignition 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496</cp:revision>
  <dcterms:created xsi:type="dcterms:W3CDTF">2006-08-16T00:00:00Z</dcterms:created>
  <dcterms:modified xsi:type="dcterms:W3CDTF">2018-02-02T18:43:36Z</dcterms:modified>
</cp:coreProperties>
</file>