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8" autoAdjust="0"/>
    <p:restoredTop sz="93005" autoAdjust="0"/>
  </p:normalViewPr>
  <p:slideViewPr>
    <p:cSldViewPr>
      <p:cViewPr>
        <p:scale>
          <a:sx n="100" d="100"/>
          <a:sy n="100" d="100"/>
        </p:scale>
        <p:origin x="-72" y="1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992579"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TBD</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a:t>
            </a:r>
            <a:r>
              <a:rPr lang="en-US" sz="2400" b="1" dirty="0" smtClean="0">
                <a:solidFill>
                  <a:schemeClr val="accent6">
                    <a:lumMod val="75000"/>
                  </a:schemeClr>
                </a:solidFill>
              </a:rPr>
              <a:t>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end=‘’)</a:t>
            </a:r>
            <a:r>
              <a:rPr lang="en-US" sz="1400" dirty="0" smtClean="0"/>
              <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a:t>
            </a:r>
            <a:r>
              <a:rPr lang="en-US" sz="2400" b="1" dirty="0" smtClean="0">
                <a:solidFill>
                  <a:schemeClr val="accent6">
                    <a:lumMod val="75000"/>
                  </a:schemeClr>
                </a:solidFill>
              </a:rPr>
              <a:t>Definition</a:t>
            </a:r>
          </a:p>
          <a:p>
            <a:pPr marL="914400" lvl="1" indent="-457200">
              <a:buFont typeface="+mj-lt"/>
              <a:buAutoNum type="arabicPeriod"/>
            </a:pPr>
            <a:r>
              <a:rPr lang="en-US" sz="2400" b="1" dirty="0" smtClean="0">
                <a:solidFill>
                  <a:schemeClr val="accent6">
                    <a:lumMod val="75000"/>
                  </a:schemeClr>
                </a:solidFill>
              </a:rPr>
              <a:t>Dynamic Typing</a:t>
            </a:r>
            <a:endParaRPr lang="en-US" sz="2400" b="1" dirty="0" smtClean="0">
              <a:solidFill>
                <a:schemeClr val="accent6">
                  <a:lumMod val="75000"/>
                </a:schemeClr>
              </a:solidFill>
            </a:endParaRP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12725</TotalTime>
  <Words>4609</Words>
  <Application>Microsoft Office PowerPoint</Application>
  <PresentationFormat>On-screen Show (4:3)</PresentationFormat>
  <Paragraphs>1741</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425</cp:revision>
  <dcterms:created xsi:type="dcterms:W3CDTF">2006-08-16T00:00:00Z</dcterms:created>
  <dcterms:modified xsi:type="dcterms:W3CDTF">2018-01-11T19:22:25Z</dcterms:modified>
</cp:coreProperties>
</file>