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0" autoAdjust="0"/>
    <p:restoredTop sz="93005" autoAdjust="0"/>
  </p:normalViewPr>
  <p:slideViewPr>
    <p:cSldViewPr>
      <p:cViewPr>
        <p:scale>
          <a:sx n="90" d="100"/>
          <a:sy n="90" d="100"/>
        </p:scale>
        <p:origin x="240" y="6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6/9/2018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Coding 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a:t>
            </a:r>
            <a:r>
              <a:rPr lang="en-US" sz="1400" dirty="0" smtClean="0">
                <a:solidFill>
                  <a:srgbClr val="00B050"/>
                </a:solidFill>
              </a:rPr>
              <a:t>an </a:t>
            </a:r>
            <a:r>
              <a:rPr lang="en-US" sz="1400" dirty="0" smtClean="0">
                <a:solidFill>
                  <a:srgbClr val="00B050"/>
                </a:solidFill>
              </a:rPr>
              <a:t>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last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last.link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last = </a:t>
            </a:r>
            <a:r>
              <a:rPr lang="en-US" sz="1400" dirty="0" err="1" smtClean="0"/>
              <a:t>last.link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last.link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5730351" cy="3970318"/>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r>
              <a:rPr lang="en-US" sz="1400" dirty="0" smtClean="0"/>
              <a:t>):</a:t>
            </a:r>
          </a:p>
          <a:p>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r>
              <a:rPr lang="en-US" sz="1400" dirty="0" smtClean="0"/>
              <a:t>):</a:t>
            </a:r>
          </a:p>
          <a:p>
            <a:r>
              <a:rPr lang="en-US" sz="1400" dirty="0"/>
              <a:t>	</a:t>
            </a:r>
            <a:r>
              <a:rPr lang="en-US" sz="1400" dirty="0" smtClean="0"/>
              <a:t>	</a:t>
            </a:r>
            <a:r>
              <a:rPr lang="en-US" sz="1400" dirty="0" err="1" smtClean="0"/>
              <a:t>self.last</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a:t>
            </a:r>
            <a:r>
              <a:rPr lang="en-US" sz="1400" dirty="0">
                <a:solidFill>
                  <a:srgbClr val="00B050"/>
                </a:solidFill>
              </a:rPr>
              <a:t>last entry in array</a:t>
            </a:r>
            <a:endParaRPr lang="en-US" sz="1400" dirty="0" smtClean="0"/>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438400"/>
            <a:ext cx="1828800" cy="29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 (FIFO)</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4168259"/>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25" name="TextBox 24"/>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smtClean="0">
                <a:solidFill>
                  <a:schemeClr val="accent6">
                    <a:lumMod val="75000"/>
                  </a:schemeClr>
                </a:solidFill>
              </a:rPr>
              <a:t>size.</a:t>
            </a:r>
            <a:endParaRPr lang="en-US" sz="1200" dirty="0" smtClean="0">
              <a:solidFill>
                <a:schemeClr val="accent6">
                  <a:lumMod val="75000"/>
                </a:schemeClr>
              </a:solidFill>
            </a:endParaRP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First Out (LIFO)</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3558" y="3323780"/>
            <a:ext cx="0" cy="8672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4168259"/>
            <a:ext cx="955454" cy="276999"/>
          </a:xfrm>
          <a:prstGeom prst="rect">
            <a:avLst/>
          </a:prstGeom>
          <a:noFill/>
        </p:spPr>
        <p:txBody>
          <a:bodyPr wrap="none" rtlCol="0">
            <a:spAutoFit/>
          </a:bodyPr>
          <a:lstStyle/>
          <a:p>
            <a:r>
              <a:rPr lang="en-US" sz="1200" dirty="0" smtClean="0">
                <a:solidFill>
                  <a:schemeClr val="accent6">
                    <a:lumMod val="75000"/>
                  </a:schemeClr>
                </a:solidFill>
              </a:rPr>
              <a:t>Add to stack</a:t>
            </a:r>
            <a:endParaRPr lang="en-US" sz="1200" dirty="0">
              <a:solidFill>
                <a:schemeClr val="accent6">
                  <a:lumMod val="75000"/>
                </a:schemeClr>
              </a:solidFill>
            </a:endParaRPr>
          </a:p>
        </p:txBody>
      </p:sp>
      <p:sp>
        <p:nvSpPr>
          <p:cNvPr id="38" name="TextBox 37"/>
          <p:cNvSpPr txBox="1"/>
          <p:nvPr/>
        </p:nvSpPr>
        <p:spPr>
          <a:xfrm>
            <a:off x="7543800" y="3658315"/>
            <a:ext cx="1382366" cy="276999"/>
          </a:xfrm>
          <a:prstGeom prst="rect">
            <a:avLst/>
          </a:prstGeom>
          <a:noFill/>
        </p:spPr>
        <p:txBody>
          <a:bodyPr wrap="none" rtlCol="0">
            <a:spAutoFit/>
          </a:bodyPr>
          <a:lstStyle/>
          <a:p>
            <a:r>
              <a:rPr lang="en-US" sz="1200" dirty="0" smtClean="0">
                <a:solidFill>
                  <a:schemeClr val="accent6">
                    <a:lumMod val="75000"/>
                  </a:schemeClr>
                </a:solidFill>
              </a:rPr>
              <a:t>Remove from stack</a:t>
            </a:r>
            <a:endParaRPr lang="en-US" sz="1200" dirty="0">
              <a:solidFill>
                <a:schemeClr val="accent6">
                  <a:lumMod val="75000"/>
                </a:schemeClr>
              </a:solidFill>
            </a:endParaRPr>
          </a:p>
        </p:txBody>
      </p: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a:t>
            </a:r>
            <a:r>
              <a:rPr lang="en-US" sz="1200" dirty="0" smtClean="0">
                <a:solidFill>
                  <a:schemeClr val="accent6">
                    <a:lumMod val="75000"/>
                  </a:schemeClr>
                </a:solidFill>
              </a:rPr>
              <a:t>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(2)</a:t>
            </a:r>
            <a:endParaRPr lang="en-US" sz="1400"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a:t>
            </a:r>
            <a:br>
              <a:rPr lang="en-US" dirty="0"/>
            </a:br>
            <a:r>
              <a:rPr lang="en-US" sz="1400" dirty="0" smtClean="0"/>
              <a:t>(3)</a:t>
            </a:r>
            <a:endParaRPr lang="en-US" sz="1400"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(3)</a:t>
            </a:r>
            <a:endParaRPr lang="en-US" sz="1400"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br>
              <a:rPr lang="en-US" dirty="0" smtClean="0"/>
            </a:br>
            <a:r>
              <a:rPr lang="en-US" sz="1400" dirty="0" smtClean="0"/>
              <a:t>(2)</a:t>
            </a:r>
            <a:endParaRPr lang="en-US" sz="1400"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br>
              <a:rPr lang="en-US" dirty="0" smtClean="0"/>
            </a:br>
            <a:r>
              <a:rPr lang="en-US" sz="1400" dirty="0" smtClean="0"/>
              <a:t>(1)</a:t>
            </a:r>
            <a:endParaRPr lang="en-US" sz="1400"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cxnSp>
        <p:nvCxnSpPr>
          <p:cNvPr id="28" name="Straight Arrow Connector 27"/>
          <p:cNvCxnSpPr/>
          <p:nvPr/>
        </p:nvCxnSpPr>
        <p:spPr>
          <a:xfrm flipH="1" flipV="1">
            <a:off x="703558" y="3323780"/>
            <a:ext cx="2769" cy="43361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732249" y="3097858"/>
            <a:ext cx="567257" cy="53265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3746" y="3733054"/>
            <a:ext cx="1031180" cy="276999"/>
          </a:xfrm>
          <a:prstGeom prst="rect">
            <a:avLst/>
          </a:prstGeom>
          <a:noFill/>
        </p:spPr>
        <p:txBody>
          <a:bodyPr wrap="none" rtlCol="0">
            <a:spAutoFit/>
          </a:bodyPr>
          <a:lstStyle/>
          <a:p>
            <a:r>
              <a:rPr lang="en-US" sz="1200" dirty="0" smtClean="0">
                <a:solidFill>
                  <a:schemeClr val="accent6">
                    <a:lumMod val="75000"/>
                  </a:schemeClr>
                </a:solidFill>
              </a:rPr>
              <a:t>Add to queue</a:t>
            </a:r>
            <a:endParaRPr lang="en-US" sz="1200" dirty="0">
              <a:solidFill>
                <a:schemeClr val="accent6">
                  <a:lumMod val="75000"/>
                </a:schemeClr>
              </a:solidFill>
            </a:endParaRPr>
          </a:p>
        </p:txBody>
      </p:sp>
      <p:sp>
        <p:nvSpPr>
          <p:cNvPr id="31" name="TextBox 30"/>
          <p:cNvSpPr txBox="1"/>
          <p:nvPr/>
        </p:nvSpPr>
        <p:spPr>
          <a:xfrm>
            <a:off x="7543800" y="3658315"/>
            <a:ext cx="1458091" cy="276999"/>
          </a:xfrm>
          <a:prstGeom prst="rect">
            <a:avLst/>
          </a:prstGeom>
          <a:noFill/>
        </p:spPr>
        <p:txBody>
          <a:bodyPr wrap="none" rtlCol="0">
            <a:spAutoFit/>
          </a:bodyPr>
          <a:lstStyle/>
          <a:p>
            <a:r>
              <a:rPr lang="en-US" sz="1200" dirty="0" smtClean="0">
                <a:solidFill>
                  <a:schemeClr val="accent6">
                    <a:lumMod val="75000"/>
                  </a:schemeClr>
                </a:solidFill>
              </a:rPr>
              <a:t>Remove from queue</a:t>
            </a:r>
            <a:endParaRPr lang="en-US" sz="12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04753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a:t>
            </a:r>
            <a:r>
              <a:rPr lang="en-US" sz="1400" dirty="0" err="1" smtClean="0"/>
              <a:t>self.max</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cxnSp>
        <p:nvCxnSpPr>
          <p:cNvPr id="10" name="Straight Arrow Connector 9"/>
          <p:cNvCxnSpPr/>
          <p:nvPr/>
        </p:nvCxnSpPr>
        <p:spPr>
          <a:xfrm flipH="1">
            <a:off x="4572000" y="5224507"/>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4901341"/>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276332"/>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124200"/>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51857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842804" y="5396300"/>
            <a:ext cx="3020495" cy="6244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934200" y="5265877"/>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2209800" cy="276999"/>
          </a:xfrm>
          <a:prstGeom prst="rect">
            <a:avLst/>
          </a:prstGeom>
          <a:noFill/>
        </p:spPr>
        <p:txBody>
          <a:bodyPr wrap="square" rtlCol="0">
            <a:spAutoFit/>
          </a:bodyPr>
          <a:lstStyle/>
          <a:p>
            <a:r>
              <a:rPr lang="en-US" sz="1200" dirty="0" smtClean="0">
                <a:solidFill>
                  <a:schemeClr val="accent6">
                    <a:lumMod val="75000"/>
                  </a:schemeClr>
                </a:solidFill>
              </a:rPr>
              <a:t>Return max and min as a </a:t>
            </a:r>
            <a:r>
              <a:rPr lang="en-US" sz="1200" dirty="0" smtClean="0">
                <a:solidFill>
                  <a:schemeClr val="accent6">
                    <a:lumMod val="75000"/>
                  </a:schemeClr>
                </a:solidFill>
              </a:rPr>
              <a:t>tuple</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255932"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a:t>
            </a:r>
            <a:r>
              <a:rPr lang="en-US" dirty="0" smtClean="0"/>
              <a:t>null (None) </a:t>
            </a:r>
            <a:r>
              <a:rPr lang="en-US" dirty="0" smtClean="0"/>
              <a:t>if left branch;</a:t>
            </a:r>
          </a:p>
          <a:p>
            <a:pPr lvl="1"/>
            <a:r>
              <a:rPr lang="en-US" dirty="0" smtClean="0"/>
              <a:t>       </a:t>
            </a:r>
            <a:r>
              <a:rPr lang="en-US" dirty="0" smtClean="0"/>
              <a:t>otherwise </a:t>
            </a:r>
            <a:r>
              <a:rPr lang="en-US" dirty="0" smtClean="0"/>
              <a:t>set parent right branch to </a:t>
            </a:r>
            <a:r>
              <a:rPr lang="en-US" dirty="0" smtClean="0"/>
              <a:t>null (</a:t>
            </a:r>
            <a:r>
              <a:rPr lang="en-US" dirty="0" smtClean="0"/>
              <a:t>None)</a:t>
            </a:r>
            <a:r>
              <a:rPr lang="en-US" dirty="0" smtClean="0"/>
              <a:t>.</a:t>
            </a:r>
            <a:endParaRPr lang="en-US" dirty="0" smtClean="0"/>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a:t>
            </a:r>
            <a:r>
              <a:rPr lang="en-US" sz="1400" dirty="0" smtClean="0">
                <a:solidFill>
                  <a:srgbClr val="FF0000"/>
                </a:solidFill>
              </a:rPr>
              <a:t>Iterative </a:t>
            </a:r>
            <a:r>
              <a:rPr lang="en-US" sz="1400" dirty="0">
                <a:solidFill>
                  <a:srgbClr val="FF0000"/>
                </a:solidFill>
              </a:rPr>
              <a:t>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14830</TotalTime>
  <Words>5569</Words>
  <Application>Microsoft Office PowerPoint</Application>
  <PresentationFormat>On-screen Show (4:3)</PresentationFormat>
  <Paragraphs>2002</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dad</cp:lastModifiedBy>
  <cp:revision>504</cp:revision>
  <dcterms:created xsi:type="dcterms:W3CDTF">2006-08-16T00:00:00Z</dcterms:created>
  <dcterms:modified xsi:type="dcterms:W3CDTF">2018-06-09T19:03:04Z</dcterms:modified>
</cp:coreProperties>
</file>