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0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89508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An improved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+ 10 = 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+ 7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smtClean="0"/>
              <a:t>AStar( </a:t>
            </a:r>
            <a:r>
              <a:rPr lang="en-US" b="1" dirty="0" smtClean="0"/>
              <a:t>root </a:t>
            </a:r>
            <a:r>
              <a:rPr lang="en-US" b="1" dirty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378073" y="333660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103970" y="2553441"/>
            <a:ext cx="3136900" cy="8852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6273" y="35402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4186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6057" y="489821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  <p:sp>
        <p:nvSpPr>
          <p:cNvPr id="36" name="Dodecagon 35"/>
          <p:cNvSpPr/>
          <p:nvPr/>
        </p:nvSpPr>
        <p:spPr>
          <a:xfrm>
            <a:off x="2119084" y="334387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6" idx="0"/>
          </p:cNvCxnSpPr>
          <p:nvPr/>
        </p:nvCxnSpPr>
        <p:spPr>
          <a:xfrm flipH="1">
            <a:off x="2844981" y="2591173"/>
            <a:ext cx="1214098" cy="854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57284" y="354020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h(2) 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767</Words>
  <Application>Microsoft Office PowerPoint</Application>
  <PresentationFormat>On-screen Show (4:3)</PresentationFormat>
  <Paragraphs>209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169</cp:revision>
  <dcterms:created xsi:type="dcterms:W3CDTF">2006-08-16T00:00:00Z</dcterms:created>
  <dcterms:modified xsi:type="dcterms:W3CDTF">2017-10-25T16:58:31Z</dcterms:modified>
</cp:coreProperties>
</file>