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 varScale="1">
        <p:scale>
          <a:sx n="70" d="100"/>
          <a:sy n="70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instal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ringfireball.net/projects/markdow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Installing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Using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Download Page: </a:t>
            </a:r>
            <a:r>
              <a:rPr lang="en-US" sz="2400" u="sng" dirty="0">
                <a:hlinkClick r:id="rId2"/>
              </a:rPr>
              <a:t>https://www.python.org/downloads</a:t>
            </a:r>
            <a:r>
              <a:rPr lang="en-US" sz="2400" u="sng" dirty="0" smtClean="0">
                <a:hlinkClick r:id="rId2"/>
              </a:rPr>
              <a:t>/</a:t>
            </a:r>
            <a:endParaRPr lang="en-US" sz="2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Windows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Downloaded EXE (installer)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 RUN (to install)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Choose Next/Continue to all install prompts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Windows Command Prompt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Path to Python interpreter was configured during install.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C:&gt; python --version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python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9075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" y="5903892"/>
            <a:ext cx="976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Windows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Command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Prompt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5911809"/>
            <a:ext cx="988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Python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Interpreter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43200" y="5911809"/>
            <a:ext cx="12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Option to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display version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5562600"/>
            <a:ext cx="328849" cy="34920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18270" y="5562600"/>
            <a:ext cx="0" cy="37129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00400" y="5576797"/>
            <a:ext cx="0" cy="37129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0" y="4267200"/>
            <a:ext cx="2746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Wait until after install is complete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>
            <a:stCxn id="20" idx="1"/>
          </p:cNvCxnSpPr>
          <p:nvPr/>
        </p:nvCxnSpPr>
        <p:spPr>
          <a:xfrm rot="10800000" flipV="1">
            <a:off x="4381500" y="4421088"/>
            <a:ext cx="495300" cy="227111"/>
          </a:xfrm>
          <a:prstGeom prst="curved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Notebook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7200"/>
            <a:ext cx="1590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3874" y="1371600"/>
            <a:ext cx="8086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Jupyter.org: </a:t>
            </a:r>
            <a:r>
              <a:rPr lang="en-US" dirty="0" smtClean="0"/>
              <a:t>Project </a:t>
            </a:r>
            <a:r>
              <a:rPr lang="en-US" dirty="0" err="1"/>
              <a:t>Jupyter</a:t>
            </a:r>
            <a:r>
              <a:rPr lang="en-US" dirty="0"/>
              <a:t> is an open source project was born out of the </a:t>
            </a:r>
            <a:r>
              <a:rPr lang="en-US" dirty="0" err="1">
                <a:hlinkClick r:id="rId3"/>
              </a:rPr>
              <a:t>IPython</a:t>
            </a:r>
            <a:r>
              <a:rPr lang="en-US" dirty="0">
                <a:hlinkClick r:id="rId3"/>
              </a:rPr>
              <a:t> Project</a:t>
            </a:r>
            <a:r>
              <a:rPr lang="en-US" dirty="0"/>
              <a:t> in 2014 as it evolved to support interactive data science and scientific computing across all programming languages.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49" y="2809875"/>
            <a:ext cx="85583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Interactive Programming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Share Notebooks with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upports 40 Data Science languages (e.g., Python, R, Scala, Julia).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Big Data Integration (e.g., Apache Spark)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Visualization Widgets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Jupyter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7200"/>
            <a:ext cx="1590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1164134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Install Instructions: </a:t>
            </a:r>
            <a:r>
              <a:rPr lang="en-US" sz="2400" u="sng" dirty="0">
                <a:hlinkClick r:id="rId3"/>
              </a:rPr>
              <a:t>http://</a:t>
            </a:r>
            <a:r>
              <a:rPr lang="en-US" sz="2400" u="sng" dirty="0" smtClean="0">
                <a:hlinkClick r:id="rId3"/>
              </a:rPr>
              <a:t>jupyter.org/install.html</a:t>
            </a:r>
            <a:endParaRPr lang="en-US" sz="2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Less Experienced: Install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Anaconda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(installs many packages).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More Experienced: Install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pip3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(command line install)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PIP3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Upgrade to the latest pip3 version.</a:t>
            </a:r>
            <a:r>
              <a:rPr lang="en-US" sz="2400" dirty="0"/>
              <a:t>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C:&gt; </a:t>
            </a:r>
            <a:r>
              <a:rPr lang="en-US" sz="2000" b="1" dirty="0" smtClean="0"/>
              <a:t>pip3 </a:t>
            </a:r>
            <a:r>
              <a:rPr lang="en-US" sz="2000" b="1" dirty="0"/>
              <a:t>install --upgrade pip</a:t>
            </a:r>
          </a:p>
          <a:p>
            <a:pPr lvl="1"/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Install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Jupyter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using pip3</a:t>
            </a:r>
          </a:p>
          <a:p>
            <a:pPr lvl="3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3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C:&gt; </a:t>
            </a:r>
            <a:r>
              <a:rPr lang="en-US" sz="2000" b="1" dirty="0" smtClean="0"/>
              <a:t>pip3 install </a:t>
            </a:r>
            <a:r>
              <a:rPr lang="en-US" sz="2000" b="1" dirty="0" err="1" smtClean="0"/>
              <a:t>jupyter</a:t>
            </a:r>
            <a:endParaRPr lang="en-US" sz="2000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Launching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from Anaconda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116413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6" y="1295400"/>
            <a:ext cx="8831567" cy="522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2286000" y="1447800"/>
            <a:ext cx="8382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4200" y="1210300"/>
            <a:ext cx="360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Launch Anaconda and Double Click on </a:t>
            </a:r>
            <a:r>
              <a:rPr lang="en-US" sz="1400" b="1" dirty="0" err="1" smtClean="0"/>
              <a:t>Jupyter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488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Launching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CmdLine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1164134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You start the launch of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Jupyter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Notebook from the command line.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 instance of 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Jupyter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Notebook will launch in your web browser as a 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C:&gt; </a:t>
            </a:r>
            <a:r>
              <a:rPr lang="en-US" sz="2000" b="1" dirty="0" err="1" smtClean="0"/>
              <a:t>jupyter</a:t>
            </a:r>
            <a:r>
              <a:rPr lang="en-US" sz="2000" b="1" dirty="0" smtClean="0"/>
              <a:t>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2" y="3352800"/>
            <a:ext cx="3910013" cy="33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4612631"/>
            <a:ext cx="3920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Upper Right Corner, select New and then Python 3</a:t>
            </a:r>
            <a:endParaRPr lang="en-US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25450" y="4191000"/>
            <a:ext cx="2584950" cy="575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Layout of the Notebook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76" y="1128215"/>
            <a:ext cx="5943600" cy="546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3048000"/>
            <a:ext cx="19308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Input Cell</a:t>
            </a:r>
            <a:r>
              <a:rPr lang="en-US" sz="1400" b="1" dirty="0" smtClean="0"/>
              <a:t>: You can type</a:t>
            </a:r>
          </a:p>
          <a:p>
            <a:r>
              <a:rPr lang="en-US" sz="1400" b="1" dirty="0" smtClean="0"/>
              <a:t>Python code here.</a:t>
            </a:r>
          </a:p>
          <a:p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28800" y="3350426"/>
            <a:ext cx="1981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" y="1905000"/>
            <a:ext cx="1947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sz="1400" b="1" dirty="0" smtClean="0"/>
              <a:t> button will execute</a:t>
            </a:r>
          </a:p>
          <a:p>
            <a:r>
              <a:rPr lang="en-US" sz="1400" b="1" dirty="0" smtClean="0"/>
              <a:t>An input cell.</a:t>
            </a:r>
            <a:endParaRPr 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77788" y="2166610"/>
            <a:ext cx="3280012" cy="881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4114800"/>
            <a:ext cx="2492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Output Cell</a:t>
            </a:r>
            <a:r>
              <a:rPr lang="en-US" sz="1400" b="1" dirty="0" smtClean="0"/>
              <a:t>: Displays the result</a:t>
            </a:r>
          </a:p>
          <a:p>
            <a:r>
              <a:rPr lang="en-US" sz="1400" b="1" dirty="0" smtClean="0"/>
              <a:t>of executing corresponding</a:t>
            </a:r>
          </a:p>
          <a:p>
            <a:r>
              <a:rPr lang="en-US" sz="1400" b="1" dirty="0" smtClean="0"/>
              <a:t>Input cell.</a:t>
            </a:r>
          </a:p>
          <a:p>
            <a:endParaRPr lang="en-US" sz="1400" b="1" dirty="0"/>
          </a:p>
          <a:p>
            <a:r>
              <a:rPr lang="en-US" sz="1400" b="1" dirty="0"/>
              <a:t>Execution state is retained</a:t>
            </a:r>
          </a:p>
          <a:p>
            <a:r>
              <a:rPr lang="en-US" sz="1400" b="1" dirty="0"/>
              <a:t>across cells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93208" y="4656161"/>
            <a:ext cx="1730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808" y="5715000"/>
            <a:ext cx="249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Next (green) unexecuted input </a:t>
            </a:r>
            <a:br>
              <a:rPr lang="en-US" sz="1400" b="1" dirty="0" smtClean="0"/>
            </a:br>
            <a:r>
              <a:rPr lang="en-US" sz="1400" b="1" dirty="0" smtClean="0"/>
              <a:t>cell</a:t>
            </a:r>
            <a:r>
              <a:rPr lang="en-US" sz="1400" b="1" dirty="0" smtClean="0"/>
              <a:t>.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1436310" y="5181600"/>
            <a:ext cx="1593493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Autocomplete – Methods/Properties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74928"/>
            <a:ext cx="54483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90808" y="1676400"/>
            <a:ext cx="28612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Use the tab key for </a:t>
            </a:r>
            <a:r>
              <a:rPr lang="en-US" sz="1400" b="1" dirty="0" err="1" smtClean="0"/>
              <a:t>autocompletion</a:t>
            </a:r>
            <a:r>
              <a:rPr lang="en-US" sz="1400" b="1" dirty="0" smtClean="0"/>
              <a:t>.</a:t>
            </a:r>
          </a:p>
          <a:p>
            <a:endParaRPr lang="en-US" sz="1400" b="1" dirty="0"/>
          </a:p>
          <a:p>
            <a:r>
              <a:rPr lang="en-US" sz="1400" b="1" dirty="0" smtClean="0"/>
              <a:t>Ex. – b is defined as a string.</a:t>
            </a:r>
          </a:p>
          <a:p>
            <a:endParaRPr lang="en-US" sz="1400" b="1" dirty="0"/>
          </a:p>
          <a:p>
            <a:r>
              <a:rPr lang="en-US" sz="1400" b="1" dirty="0" smtClean="0"/>
              <a:t>Select a ‘.’ after b to specify a </a:t>
            </a:r>
          </a:p>
          <a:p>
            <a:r>
              <a:rPr lang="en-US" sz="1400" b="1" dirty="0" smtClean="0"/>
              <a:t>method.</a:t>
            </a:r>
          </a:p>
          <a:p>
            <a:endParaRPr lang="en-US" sz="1400" b="1" dirty="0"/>
          </a:p>
          <a:p>
            <a:r>
              <a:rPr lang="en-US" sz="1400" b="1" dirty="0" smtClean="0"/>
              <a:t>Select tab after the ‘.’ and a list of</a:t>
            </a:r>
          </a:p>
          <a:p>
            <a:r>
              <a:rPr lang="en-US" sz="1400" b="1" dirty="0" smtClean="0"/>
              <a:t>methods for strings will appear.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1964160"/>
            <a:ext cx="1600200" cy="2836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Markdown Cells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- Documentation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807" y="1243238"/>
            <a:ext cx="85095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Text can be added to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Jupyter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Notebooks using Markdown cells. Markdown is a popular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markup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language that is a superset of HTML. Its specification can be found here:</a:t>
            </a:r>
          </a:p>
          <a:p>
            <a:r>
              <a:rPr lang="en-US" sz="1400" dirty="0">
                <a:hlinkClick r:id="rId2"/>
              </a:rPr>
              <a:t>https://daringfireball.net/projects/markdown/</a:t>
            </a:r>
            <a:endParaRPr lang="en-U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05012"/>
            <a:ext cx="52768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0807" y="3860384"/>
            <a:ext cx="291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Click in a cell and select from the</a:t>
            </a:r>
          </a:p>
          <a:p>
            <a:r>
              <a:rPr lang="en-US" sz="1400" b="1" dirty="0" smtClean="0"/>
              <a:t>Menu: Cell -&gt; Cell Type -&gt; Markdown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19400" y="3733800"/>
            <a:ext cx="2438400" cy="3825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47833" y="4121994"/>
            <a:ext cx="1048603" cy="625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357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Jupyter Notebook Machine Learning </vt:lpstr>
      <vt:lpstr>Installing Python</vt:lpstr>
      <vt:lpstr>Jupyter Notebook</vt:lpstr>
      <vt:lpstr>Installing Jupyter</vt:lpstr>
      <vt:lpstr>Launching Jupyter from Anaconda</vt:lpstr>
      <vt:lpstr>Launching Jupyter from CmdLine</vt:lpstr>
      <vt:lpstr>Layout of the Notebook</vt:lpstr>
      <vt:lpstr>Autocomplete – Methods/Properties</vt:lpstr>
      <vt:lpstr>Markdown Cells - Documentation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211</cp:revision>
  <dcterms:created xsi:type="dcterms:W3CDTF">2006-08-16T00:00:00Z</dcterms:created>
  <dcterms:modified xsi:type="dcterms:W3CDTF">2017-11-06T21:22:05Z</dcterms:modified>
</cp:coreProperties>
</file>