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autoAdjust="0"/>
    <p:restoredTop sz="93005" autoAdjust="0"/>
  </p:normalViewPr>
  <p:slideViewPr>
    <p:cSldViewPr>
      <p:cViewPr>
        <p:scale>
          <a:sx n="90" d="100"/>
          <a:sy n="90" d="100"/>
        </p:scale>
        <p:origin x="-72" y="10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size.</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a:t>
            </a:r>
            <a:r>
              <a:rPr lang="en-US" sz="1400" dirty="0" smtClean="0"/>
              <a:t>&gt;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a:t>
            </a:r>
            <a:r>
              <a:rPr lang="en-US" sz="1400" dirty="0" smtClean="0"/>
              <a:t> </a:t>
            </a:r>
            <a:r>
              <a:rPr lang="en-US" sz="1400" dirty="0" smtClean="0"/>
              <a:t>]</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smtClean="0"/>
              <a:t> </a:t>
            </a:r>
            <a:r>
              <a:rPr lang="en-US" sz="1400" smtClean="0"/>
              <a:t> </a:t>
            </a:r>
            <a:r>
              <a:rPr lang="en-US" sz="1400" dirty="0" smtClean="0"/>
              <a:t>]</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(None) if left branch;</a:t>
            </a:r>
          </a:p>
          <a:p>
            <a:pPr lvl="1"/>
            <a:r>
              <a:rPr lang="en-US" dirty="0" smtClean="0"/>
              <a:t>       otherwise set parent right branch to null (None).</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smtClean="0"/>
              <a:t>get</a:t>
            </a:r>
            <a:r>
              <a:rPr lang="en-US" sz="1200" dirty="0"/>
              <a: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14927</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506</cp:revision>
  <dcterms:created xsi:type="dcterms:W3CDTF">2006-08-16T00:00:00Z</dcterms:created>
  <dcterms:modified xsi:type="dcterms:W3CDTF">2018-07-10T23:37:20Z</dcterms:modified>
</cp:coreProperties>
</file>