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8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Argmax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368529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ArgMax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3080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argmax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equation returns the largest values (points) that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maximize a function.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f(x)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 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f(x) : function that takes x as an input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when the output of the function for at least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one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is greater than or equal to the output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for all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x ∈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smtClean="0"/>
              <a:t>f(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) ≥ f(x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), x </a:t>
            </a:r>
            <a:r>
              <a:rPr lang="en-US" sz="2000" b="1" dirty="0"/>
              <a:t>∈ 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8930" y="1676400"/>
            <a:ext cx="348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Which values of x maximize the output of f(x)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</a:t>
            </a:r>
            <a:r>
              <a:rPr lang="en-US" sz="1400" dirty="0" smtClean="0">
                <a:solidFill>
                  <a:srgbClr val="00B050"/>
                </a:solidFill>
              </a:rPr>
              <a:t>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599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output for </a:t>
            </a:r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the output for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9600" y="5279233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4891877" y="2047454"/>
            <a:ext cx="427047" cy="1524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12192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x( 10 –x ) ) = 5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 </a:t>
            </a:r>
            <a:r>
              <a:rPr lang="en-US" baseline="30000" dirty="0"/>
              <a:t>∈ </a:t>
            </a:r>
            <a:r>
              <a:rPr lang="en-US" baseline="30000" dirty="0" smtClean="0"/>
              <a:t>R</a:t>
            </a:r>
            <a:endParaRPr 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360523" y="1657856"/>
            <a:ext cx="25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x maybe continuous or </a:t>
            </a:r>
            <a:r>
              <a:rPr lang="en-US" sz="1400" dirty="0" smtClean="0">
                <a:solidFill>
                  <a:srgbClr val="00B050"/>
                </a:solidFill>
              </a:rPr>
              <a:t>discrete,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Where set R is all real numbers.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3844800" y="1657856"/>
            <a:ext cx="317251" cy="167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2133600"/>
            <a:ext cx="17572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x = 1  -&gt;  1 * 9 = 9</a:t>
            </a:r>
          </a:p>
          <a:p>
            <a:r>
              <a:rPr lang="en-US" sz="1600" b="1" dirty="0" smtClean="0"/>
              <a:t>x = 2  -&gt;  2 * 8 = 16</a:t>
            </a:r>
          </a:p>
          <a:p>
            <a:r>
              <a:rPr lang="en-US" sz="1600" b="1" dirty="0" smtClean="0"/>
              <a:t>x = 3  -&gt;  3 * 7 = 21</a:t>
            </a:r>
          </a:p>
          <a:p>
            <a:r>
              <a:rPr lang="en-US" sz="1600" b="1" dirty="0" smtClean="0"/>
              <a:t>x = 4  -&gt;  4 * 6 = 24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x = 5  -&gt;  5 * 5 = 25</a:t>
            </a:r>
          </a:p>
          <a:p>
            <a:r>
              <a:rPr lang="en-US" sz="1600" b="1" dirty="0" smtClean="0"/>
              <a:t>x = 6  -&gt;  6 * 4 = 24</a:t>
            </a:r>
          </a:p>
          <a:p>
            <a:r>
              <a:rPr lang="en-US" sz="1600" b="1" dirty="0" smtClean="0"/>
              <a:t>x = 7  -&gt;  7 * 3 = 21</a:t>
            </a:r>
          </a:p>
          <a:p>
            <a:r>
              <a:rPr lang="en-US" sz="1600" b="1" dirty="0" smtClean="0"/>
              <a:t>x = 8  -&gt;  8 * 2 = 16</a:t>
            </a:r>
          </a:p>
          <a:p>
            <a:r>
              <a:rPr lang="en-US" sz="1600" b="1" dirty="0" smtClean="0"/>
              <a:t>x = 9  -&gt;  1 * 9 = 9</a:t>
            </a:r>
            <a:endParaRPr lang="en-US" sz="1600" b="1" dirty="0"/>
          </a:p>
        </p:txBody>
      </p:sp>
      <p:sp>
        <p:nvSpPr>
          <p:cNvPr id="12" name="Left Arrow 11"/>
          <p:cNvSpPr/>
          <p:nvPr/>
        </p:nvSpPr>
        <p:spPr>
          <a:xfrm>
            <a:off x="2438400" y="3200400"/>
            <a:ext cx="228600" cy="1524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2236" y="3107323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x = 5 maximizes f(x)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47205" y="4481929"/>
            <a:ext cx="467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cos(x)  )  = {  …, -4</a:t>
            </a:r>
            <a:r>
              <a:rPr lang="en-US" sz="1000" b="1" dirty="0" smtClean="0"/>
              <a:t>∏</a:t>
            </a:r>
            <a:r>
              <a:rPr lang="en-US" b="1" dirty="0" smtClean="0"/>
              <a:t>, -2</a:t>
            </a:r>
            <a:r>
              <a:rPr lang="en-US" sz="1000" b="1" dirty="0" smtClean="0"/>
              <a:t>∏</a:t>
            </a:r>
            <a:r>
              <a:rPr lang="en-US" b="1" dirty="0" smtClean="0"/>
              <a:t>, 0 </a:t>
            </a:r>
            <a:r>
              <a:rPr lang="en-US" b="1" dirty="0"/>
              <a:t>, </a:t>
            </a:r>
            <a:r>
              <a:rPr lang="en-US" b="1" dirty="0" smtClean="0"/>
              <a:t>2</a:t>
            </a:r>
            <a:r>
              <a:rPr lang="en-US" sz="1000" b="1" dirty="0" smtClean="0"/>
              <a:t>∏</a:t>
            </a:r>
            <a:r>
              <a:rPr lang="en-US" b="1" dirty="0" smtClean="0"/>
              <a:t>, 4</a:t>
            </a:r>
            <a:r>
              <a:rPr lang="en-US" sz="1000" b="1" dirty="0" smtClean="0"/>
              <a:t>∏</a:t>
            </a:r>
            <a:r>
              <a:rPr lang="en-US" b="1" dirty="0" smtClean="0"/>
              <a:t>, … 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</a:t>
            </a:r>
            <a:endParaRPr lang="en-US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375" y="5251281"/>
            <a:ext cx="5340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maximum values of cos(x) occur at 0 and intervals of </a:t>
            </a:r>
            <a:r>
              <a:rPr lang="en-US" sz="1600" b="1" dirty="0"/>
              <a:t>2</a:t>
            </a:r>
            <a:r>
              <a:rPr lang="en-US" sz="900" b="1" dirty="0" smtClean="0"/>
              <a:t>∏.</a:t>
            </a:r>
            <a:r>
              <a:rPr lang="en-US" sz="1600" b="1" dirty="0" smtClean="0"/>
              <a:t> 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44386" y="5486400"/>
            <a:ext cx="18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Returns a set of values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5994627" y="5026560"/>
            <a:ext cx="632133" cy="33261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0320" y="6400800"/>
            <a:ext cx="181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Examples from Wikipedia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15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Numpy.Argmax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9479" y="2665576"/>
            <a:ext cx="266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040775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3868680" y="217927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499" y="2033390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>
            <a:stCxn id="22" idx="3"/>
          </p:cNvCxnSpPr>
          <p:nvPr/>
        </p:nvCxnSpPr>
        <p:spPr>
          <a:xfrm>
            <a:off x="2439930" y="2171890"/>
            <a:ext cx="514349" cy="54066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30429" y="1641312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14319" y="3127239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3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2133602" y="3265741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3014" y="2955695"/>
            <a:ext cx="24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calculate </a:t>
            </a:r>
            <a:r>
              <a:rPr lang="en-US" sz="1200" dirty="0" err="1" smtClean="0">
                <a:solidFill>
                  <a:srgbClr val="00B050"/>
                </a:solidFill>
              </a:rPr>
              <a:t>argmax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3706145" y="3094196"/>
            <a:ext cx="1608294" cy="533278"/>
          </a:xfrm>
          <a:prstGeom prst="curvedConnector3">
            <a:avLst>
              <a:gd name="adj1" fmla="val 10271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13225" y="110572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4086619" y="1458499"/>
            <a:ext cx="381745" cy="1904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600" y="4038600"/>
            <a:ext cx="8534400" cy="7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4468" y="4667250"/>
            <a:ext cx="464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[ 0, 2, 3 ] 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np.argmax</a:t>
            </a:r>
            <a:r>
              <a:rPr lang="en-US" dirty="0" smtClean="0"/>
              <a:t>( data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5614" y="4127455"/>
            <a:ext cx="2836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matrix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10800000" flipV="1">
            <a:off x="3997494" y="4265954"/>
            <a:ext cx="1008120" cy="533278"/>
          </a:xfrm>
          <a:prstGeom prst="curvedConnector3">
            <a:avLst>
              <a:gd name="adj1" fmla="val 10007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2344" y="5128914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6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>
            <a:off x="2101627" y="5267416"/>
            <a:ext cx="574557" cy="3617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039" y="6096000"/>
            <a:ext cx="807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Note: </a:t>
            </a:r>
            <a:r>
              <a:rPr lang="en-US" sz="1400" i="1" dirty="0" err="1" smtClean="0"/>
              <a:t>numpy.argmax</a:t>
            </a:r>
            <a:r>
              <a:rPr lang="en-US" sz="1400" i="1" dirty="0" smtClean="0"/>
              <a:t> does not evaluate a function for the maximum output, but takes a set (which may have</a:t>
            </a:r>
          </a:p>
          <a:p>
            <a:r>
              <a:rPr lang="en-US" sz="1400" i="1" dirty="0" err="1" smtClean="0"/>
              <a:t>bBeen</a:t>
            </a:r>
            <a:r>
              <a:rPr lang="en-US" sz="1400" i="1" dirty="0" smtClean="0"/>
              <a:t> generated by a function), and finds the maximum value in the set.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093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415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Argmax Equation Statistics </vt:lpstr>
      <vt:lpstr>Max Equation</vt:lpstr>
      <vt:lpstr>ArgMax Equation</vt:lpstr>
      <vt:lpstr>Examples:</vt:lpstr>
      <vt:lpstr>Python – Numpy.Argmax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213</cp:revision>
  <dcterms:created xsi:type="dcterms:W3CDTF">2006-08-16T00:00:00Z</dcterms:created>
  <dcterms:modified xsi:type="dcterms:W3CDTF">2018-04-26T04:17:35Z</dcterms:modified>
</cp:coreProperties>
</file>