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80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Deviation, Normal and Sampling Distribution, and Z-Score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53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method used to visualize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spread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Split the data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quartiles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(quarters).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box is drawn around the middle two quartiles (1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and 3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whiskers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are drawn at the end points.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83130" y="28956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3581400"/>
            <a:ext cx="609600" cy="1219200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45111" y="5486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87730" y="4038600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5200" y="4419600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2336" y="4419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6775" y="4249817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10000" y="3200400"/>
            <a:ext cx="0" cy="12033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10000" y="4436984"/>
            <a:ext cx="0" cy="897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42336" y="4800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6775" y="4614089"/>
            <a:ext cx="269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 of lower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7396" y="3419474"/>
            <a:ext cx="2765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quartile (median of upper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84654" y="360045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048000" y="3581399"/>
            <a:ext cx="304800" cy="1186578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78613" y="39293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90925" y="32004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19500" y="53340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70911" y="53340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05350" y="5178620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Lowest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28036" y="3201891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62475" y="3046511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048000" y="3190873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3130" y="3036983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048000" y="5332509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3130" y="5178619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2528558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entire dataset,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Split the dataset into halves.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  <a:endCxn id="38" idx="3"/>
          </p:cNvCxnSpPr>
          <p:nvPr/>
        </p:nvCxnSpPr>
        <p:spPr>
          <a:xfrm rot="10800000" flipV="1">
            <a:off x="6421164" y="2851724"/>
            <a:ext cx="665437" cy="15519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3790653"/>
            <a:ext cx="2017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top and lower half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dataset, splitting them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Into quarters.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934200" y="3727252"/>
            <a:ext cx="228600" cy="447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934200" y="4181415"/>
            <a:ext cx="228601" cy="4402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 - Outliers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692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variation of a box plot to show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whiskers are replaced with an inner and outer fence at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1.5 x IQR (inner)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 x IQR (outer)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between 1.5 and 3 IQR are suspected outliers (white).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outside of 3 IQR are outliers (black).</a:t>
            </a:r>
          </a:p>
        </p:txBody>
      </p:sp>
      <p:cxnSp>
        <p:nvCxnSpPr>
          <p:cNvPr id="26" name="Straight Arrow Connector 25"/>
          <p:cNvCxnSpPr>
            <a:stCxn id="32" idx="0"/>
          </p:cNvCxnSpPr>
          <p:nvPr/>
        </p:nvCxnSpPr>
        <p:spPr>
          <a:xfrm flipV="1">
            <a:off x="2406315" y="3005791"/>
            <a:ext cx="0" cy="3332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28385" y="4793783"/>
            <a:ext cx="609600" cy="5507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68296" y="6338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0915" y="4582567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28385" y="4963567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33185" y="4117329"/>
            <a:ext cx="0" cy="8303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33185" y="4980951"/>
            <a:ext cx="0" cy="10494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50581" y="3963441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07839" y="4144417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171185" y="4793782"/>
            <a:ext cx="304800" cy="518161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72647" y="4701957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28397" y="4117329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2685" y="6030363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94096" y="6030363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8535" y="5876474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41164" y="3276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18897" y="618425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70725" y="396344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70725" y="3805158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31531" y="3112054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Outer Fence (3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36200" y="3127008"/>
            <a:ext cx="95250" cy="7694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44334" y="30046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53182" y="3165481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532" y="3630688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Suspected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267704" y="3938045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5865" y="60688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34713" y="6229658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ranges (e.g., bins).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58296" y="342015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38008" y="5036225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probability of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>
            <a:endCxn id="22" idx="2"/>
          </p:cNvCxnSpPr>
          <p:nvPr/>
        </p:nvCxnSpPr>
        <p:spPr>
          <a:xfrm rot="10800000">
            <a:off x="6347385" y="4906981"/>
            <a:ext cx="442675" cy="299562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6405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entral </a:t>
            </a:r>
            <a:r>
              <a:rPr lang="en-US" sz="1000" dirty="0">
                <a:solidFill>
                  <a:srgbClr val="FF0000"/>
                </a:solidFill>
              </a:rPr>
              <a:t>limit theorem only specifies that the central part of a distribution of </a:t>
            </a: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averages will </a:t>
            </a:r>
            <a:r>
              <a:rPr lang="en-US" sz="1000" dirty="0">
                <a:solidFill>
                  <a:srgbClr val="FF0000"/>
                </a:solidFill>
              </a:rPr>
              <a:t>approach a normal distribution as the number of trials goes to infinity.</a:t>
            </a:r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7859</TotalTime>
  <Words>1508</Words>
  <Application>Microsoft Office PowerPoint</Application>
  <PresentationFormat>On-screen Show (4:3)</PresentationFormat>
  <Paragraphs>256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Statistics Mean, Median, Mode, Standard Deviation, Normal and Sampling Distribution, and Z-Score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  <vt:lpstr>Box (and Whisker) Plot</vt:lpstr>
      <vt:lpstr>Box (and Whisker) Plot -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276</cp:revision>
  <dcterms:created xsi:type="dcterms:W3CDTF">2006-08-16T00:00:00Z</dcterms:created>
  <dcterms:modified xsi:type="dcterms:W3CDTF">2018-04-26T04:28:13Z</dcterms:modified>
</cp:coreProperties>
</file>