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0" autoAdjust="0"/>
    <p:restoredTop sz="93005" autoAdjust="0"/>
  </p:normalViewPr>
  <p:slideViewPr>
    <p:cSldViewPr>
      <p:cViewPr>
        <p:scale>
          <a:sx n="90" d="100"/>
          <a:sy n="90" d="100"/>
        </p:scale>
        <p:origin x="-72" y="8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5730351" cy="3970318"/>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self.last</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a:t>
            </a:r>
            <a:r>
              <a:rPr lang="en-US" sz="1400" dirty="0">
                <a:solidFill>
                  <a:srgbClr val="00B050"/>
                </a:solidFill>
              </a:rPr>
              <a:t>last entry in array</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438400"/>
            <a:ext cx="1828800" cy="29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size.</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&gt;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smtClean="0"/>
              <a:t>  </a:t>
            </a:r>
            <a:r>
              <a:rPr lang="en-US" sz="1400" dirty="0" smtClean="0"/>
              <a:t>]</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2209800" cy="276999"/>
          </a:xfrm>
          <a:prstGeom prst="rect">
            <a:avLst/>
          </a:prstGeom>
          <a:noFill/>
        </p:spPr>
        <p:txBody>
          <a:bodyPr wrap="square" rtlCol="0">
            <a:spAutoFit/>
          </a:bodyPr>
          <a:lstStyle/>
          <a:p>
            <a:r>
              <a:rPr lang="en-US" sz="1200" dirty="0" smtClean="0">
                <a:solidFill>
                  <a:schemeClr val="accent6">
                    <a:lumMod val="75000"/>
                  </a:schemeClr>
                </a:solidFill>
              </a:rPr>
              <a:t>Return max and min as a tuple</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a:t>
            </a:r>
            <a:r>
              <a:rPr lang="en-US" sz="1200" b="1" dirty="0" smtClean="0">
                <a:solidFill>
                  <a:schemeClr val="accent6">
                    <a:lumMod val="75000"/>
                  </a:schemeClr>
                </a:solidFill>
              </a:rPr>
              <a:t>3, </a:t>
            </a:r>
            <a:r>
              <a:rPr lang="en-US" sz="1200" b="1" dirty="0" smtClean="0">
                <a:solidFill>
                  <a:schemeClr val="accent6">
                    <a:lumMod val="75000"/>
                  </a:schemeClr>
                </a:solidFill>
              </a:rPr>
              <a:t>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255932"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(None) if left branch;</a:t>
            </a:r>
          </a:p>
          <a:p>
            <a:pPr lvl="1"/>
            <a:r>
              <a:rPr lang="en-US" dirty="0" smtClean="0"/>
              <a:t>       otherwise set parent right branch to null (None).</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a:t>
            </a:r>
            <a:r>
              <a:rPr lang="en-US" sz="1400" dirty="0" smtClean="0"/>
              <a:t>* </a:t>
            </a:r>
            <a:r>
              <a:rPr lang="en-US" sz="1400" dirty="0" smtClean="0"/>
              <a:t>y ) </a:t>
            </a:r>
            <a:r>
              <a:rPr lang="en-US" sz="1400" dirty="0" smtClean="0"/>
              <a:t>//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a:t>
            </a:r>
            <a:r>
              <a:rPr lang="en-US" dirty="0" smtClean="0"/>
              <a:t>or </a:t>
            </a:r>
            <a:r>
              <a:rPr lang="en-US" dirty="0"/>
              <a:t>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a:t>
            </a:r>
            <a:r>
              <a:rPr lang="en-US" sz="1400" dirty="0" smtClean="0">
                <a:solidFill>
                  <a:srgbClr val="FF0000"/>
                </a:solidFill>
              </a:rPr>
              <a:t>Iterative </a:t>
            </a:r>
            <a:r>
              <a:rPr lang="en-US" sz="1400" dirty="0">
                <a:solidFill>
                  <a:srgbClr val="FF0000"/>
                </a:solidFill>
              </a:rPr>
              <a:t>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smtClean="0"/>
              <a:t>get</a:t>
            </a:r>
            <a:r>
              <a:rPr lang="en-US" sz="1200" dirty="0"/>
              <a: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a:t>
            </a:r>
            <a:r>
              <a:rPr lang="en-US" sz="1200"/>
              <a:t>, </a:t>
            </a:r>
            <a:r>
              <a:rPr lang="en-US" sz="1200" smtClean="0"/>
              <a:t>length // </a:t>
            </a:r>
            <a:r>
              <a:rPr lang="en-US" sz="1200"/>
              <a:t>2 </a:t>
            </a:r>
            <a:r>
              <a:rPr lang="en-US" sz="1200" smtClean="0"/>
              <a:t> </a:t>
            </a:r>
            <a:r>
              <a:rPr lang="en-US" sz="1200" dirty="0"/>
              <a:t>):</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15047</TotalTime>
  <Words>5569</Words>
  <Application>Microsoft Office PowerPoint</Application>
  <PresentationFormat>On-screen Show (4:3)</PresentationFormat>
  <Paragraphs>2002</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510</cp:revision>
  <dcterms:created xsi:type="dcterms:W3CDTF">2006-08-16T00:00:00Z</dcterms:created>
  <dcterms:modified xsi:type="dcterms:W3CDTF">2018-07-11T02:22:54Z</dcterms:modified>
</cp:coreProperties>
</file>