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70" r:id="rId5"/>
    <p:sldId id="271" r:id="rId6"/>
    <p:sldId id="277" r:id="rId7"/>
    <p:sldId id="272" r:id="rId8"/>
    <p:sldId id="27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4" autoAdjust="0"/>
    <p:restoredTop sz="94660"/>
  </p:normalViewPr>
  <p:slideViewPr>
    <p:cSldViewPr>
      <p:cViewPr>
        <p:scale>
          <a:sx n="75" d="100"/>
          <a:sy n="75" d="100"/>
        </p:scale>
        <p:origin x="-135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12/23/2016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5:02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5:02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5:02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5:02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5:02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5:02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a:t>
            </a:r>
            <a:r>
              <a:rPr lang="en-US" smtClean="0"/>
              <a:t>8 Planning</a:t>
            </a:r>
            <a:r>
              <a:rPr lang="en-US" dirty="0" smtClean="0"/>
              <a:t/>
            </a:r>
            <a:br>
              <a:rPr lang="en-US" dirty="0" smtClean="0"/>
            </a:br>
            <a:r>
              <a:rPr lang="en-US" dirty="0" smtClean="0"/>
              <a:t>Dec. 11 – Dec. 17</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5486400"/>
          </a:xfrm>
        </p:spPr>
        <p:txBody>
          <a:bodyPr/>
          <a:lstStyle/>
          <a:p>
            <a:r>
              <a:rPr lang="en-US" dirty="0" smtClean="0"/>
              <a:t>Reduce Technical Backlog </a:t>
            </a:r>
            <a:r>
              <a:rPr lang="en-US" dirty="0">
                <a:solidFill>
                  <a:schemeClr val="tx1">
                    <a:lumMod val="65000"/>
                  </a:schemeClr>
                </a:solidFill>
              </a:rPr>
              <a:t>(1 </a:t>
            </a:r>
            <a:r>
              <a:rPr lang="en-US" dirty="0" smtClean="0">
                <a:solidFill>
                  <a:schemeClr val="tx1">
                    <a:lumMod val="65000"/>
                  </a:schemeClr>
                </a:solidFill>
              </a:rPr>
              <a:t>story </a:t>
            </a:r>
            <a:r>
              <a:rPr lang="en-US" dirty="0" err="1">
                <a:solidFill>
                  <a:schemeClr val="tx1">
                    <a:lumMod val="65000"/>
                  </a:schemeClr>
                </a:solidFill>
              </a:rPr>
              <a:t>pt</a:t>
            </a:r>
            <a:r>
              <a:rPr lang="en-US" dirty="0">
                <a:solidFill>
                  <a:schemeClr val="tx1">
                    <a:lumMod val="65000"/>
                  </a:schemeClr>
                </a:solidFill>
              </a:rPr>
              <a:t>)</a:t>
            </a:r>
          </a:p>
          <a:p>
            <a:pPr marL="0" indent="0">
              <a:buNone/>
            </a:pPr>
            <a:endParaRPr lang="en-US" dirty="0"/>
          </a:p>
          <a:p>
            <a:r>
              <a:rPr lang="en-US" dirty="0" smtClean="0"/>
              <a:t>Expand </a:t>
            </a:r>
            <a:r>
              <a:rPr lang="en-US" dirty="0"/>
              <a:t>e2e testing of Select </a:t>
            </a:r>
            <a:r>
              <a:rPr lang="en-US" dirty="0">
                <a:solidFill>
                  <a:schemeClr val="tx1">
                    <a:lumMod val="65000"/>
                  </a:schemeClr>
                </a:solidFill>
              </a:rPr>
              <a:t>(1 story </a:t>
            </a:r>
            <a:r>
              <a:rPr lang="en-US" dirty="0" err="1">
                <a:solidFill>
                  <a:schemeClr val="tx1">
                    <a:lumMod val="65000"/>
                  </a:schemeClr>
                </a:solidFill>
              </a:rPr>
              <a:t>pt</a:t>
            </a:r>
            <a:r>
              <a:rPr lang="en-US" dirty="0">
                <a:solidFill>
                  <a:schemeClr val="tx1">
                    <a:lumMod val="65000"/>
                  </a:schemeClr>
                </a:solidFill>
              </a:rPr>
              <a:t>)</a:t>
            </a:r>
          </a:p>
          <a:p>
            <a:pPr marL="0" indent="0">
              <a:buNone/>
            </a:pPr>
            <a:endParaRPr lang="en-US" dirty="0" smtClean="0"/>
          </a:p>
          <a:p>
            <a:r>
              <a:rPr lang="en-US" dirty="0"/>
              <a:t>Expand Input processing from the </a:t>
            </a:r>
            <a:r>
              <a:rPr lang="en-US" dirty="0" err="1"/>
              <a:t>Cmdline</a:t>
            </a:r>
            <a:r>
              <a:rPr lang="en-US" dirty="0"/>
              <a:t> </a:t>
            </a:r>
            <a:r>
              <a:rPr lang="en-US" dirty="0" smtClean="0">
                <a:solidFill>
                  <a:schemeClr val="tx1">
                    <a:lumMod val="65000"/>
                  </a:schemeClr>
                </a:solidFill>
              </a:rPr>
              <a:t>(1 </a:t>
            </a:r>
            <a:r>
              <a:rPr lang="en-US" dirty="0">
                <a:solidFill>
                  <a:schemeClr val="tx1">
                    <a:lumMod val="65000"/>
                  </a:schemeClr>
                </a:solidFill>
              </a:rPr>
              <a:t>story pts)</a:t>
            </a:r>
          </a:p>
          <a:p>
            <a:pPr marL="0" indent="0">
              <a:buNone/>
            </a:pPr>
            <a:endParaRPr lang="en-US" dirty="0" smtClean="0">
              <a:solidFill>
                <a:schemeClr val="tx1">
                  <a:lumMod val="65000"/>
                </a:schemeClr>
              </a:solidFill>
            </a:endParaRPr>
          </a:p>
          <a:p>
            <a:r>
              <a:rPr lang="en-US" dirty="0"/>
              <a:t>Implement linear Index </a:t>
            </a:r>
            <a:r>
              <a:rPr lang="en-US" dirty="0">
                <a:solidFill>
                  <a:schemeClr val="tx1">
                    <a:lumMod val="65000"/>
                  </a:schemeClr>
                </a:solidFill>
              </a:rPr>
              <a:t>(2 story </a:t>
            </a:r>
            <a:r>
              <a:rPr lang="en-US" dirty="0" err="1">
                <a:solidFill>
                  <a:schemeClr val="tx1">
                    <a:lumMod val="65000"/>
                  </a:schemeClr>
                </a:solidFill>
              </a:rPr>
              <a:t>pt</a:t>
            </a:r>
            <a:r>
              <a:rPr lang="en-US" dirty="0">
                <a:solidFill>
                  <a:schemeClr val="tx1">
                    <a:lumMod val="65000"/>
                  </a:schemeClr>
                </a:solidFill>
              </a:rPr>
              <a:t>)</a:t>
            </a:r>
          </a:p>
          <a:p>
            <a:pPr marL="0" indent="0">
              <a:buNone/>
            </a:pPr>
            <a:endParaRPr lang="en-US" dirty="0" smtClean="0"/>
          </a:p>
          <a:p>
            <a:r>
              <a:rPr lang="en-US" dirty="0" smtClean="0">
                <a:solidFill>
                  <a:schemeClr val="tx1">
                    <a:lumMod val="65000"/>
                  </a:schemeClr>
                </a:solidFill>
              </a:rPr>
              <a:t>Total Story Points: 5</a:t>
            </a: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664797"/>
          </a:xfrm>
        </p:spPr>
        <p:txBody>
          <a:bodyPr/>
          <a:lstStyle/>
          <a:p>
            <a:r>
              <a:rPr lang="en-US" dirty="0" smtClean="0"/>
              <a:t>Reduce </a:t>
            </a:r>
            <a:r>
              <a:rPr lang="en-US" dirty="0"/>
              <a:t>Technical Backlog </a:t>
            </a:r>
            <a:r>
              <a:rPr lang="en-US" dirty="0" err="1"/>
              <a:t>ect</a:t>
            </a:r>
            <a:endParaRPr lang="en-US" dirty="0"/>
          </a:p>
        </p:txBody>
      </p:sp>
      <p:sp>
        <p:nvSpPr>
          <p:cNvPr id="3" name="Text Placeholder 2"/>
          <p:cNvSpPr>
            <a:spLocks noGrp="1"/>
          </p:cNvSpPr>
          <p:nvPr>
            <p:ph type="body" sz="quarter" idx="10"/>
          </p:nvPr>
        </p:nvSpPr>
        <p:spPr>
          <a:xfrm>
            <a:off x="381000" y="1096423"/>
            <a:ext cx="8382000" cy="3391698"/>
          </a:xfrm>
        </p:spPr>
        <p:txBody>
          <a:bodyPr/>
          <a:lstStyle/>
          <a:p>
            <a:r>
              <a:rPr lang="en-US" dirty="0" smtClean="0"/>
              <a:t>Complete Threading Select from </a:t>
            </a:r>
            <a:r>
              <a:rPr lang="en-US" dirty="0" err="1" smtClean="0"/>
              <a:t>CmdLine</a:t>
            </a:r>
            <a:r>
              <a:rPr lang="en-US" dirty="0" smtClean="0"/>
              <a:t> to </a:t>
            </a:r>
            <a:r>
              <a:rPr lang="en-US" dirty="0" err="1" smtClean="0"/>
              <a:t>DataStore</a:t>
            </a:r>
            <a:endParaRPr lang="en-US" dirty="0"/>
          </a:p>
          <a:p>
            <a:pPr marL="0" indent="0">
              <a:buNone/>
            </a:pPr>
            <a:endParaRPr lang="en-US" dirty="0" smtClean="0"/>
          </a:p>
          <a:p>
            <a:pPr lvl="1"/>
            <a:r>
              <a:rPr lang="en-US" dirty="0" smtClean="0"/>
              <a:t>Finish Implementation of Select </a:t>
            </a:r>
            <a:r>
              <a:rPr lang="en-US" smtClean="0"/>
              <a:t>by Fields </a:t>
            </a:r>
            <a:endParaRPr lang="en-US" dirty="0" smtClean="0"/>
          </a:p>
          <a:p>
            <a:pPr lvl="1"/>
            <a:r>
              <a:rPr lang="en-US" dirty="0" smtClean="0"/>
              <a:t>Fix Bugs Found</a:t>
            </a:r>
          </a:p>
          <a:p>
            <a:pPr marL="517525" lvl="1" indent="0">
              <a:buNone/>
            </a:pPr>
            <a:endParaRPr lang="en-US" dirty="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 e2e testing of Select</a:t>
            </a:r>
          </a:p>
        </p:txBody>
      </p:sp>
      <p:sp>
        <p:nvSpPr>
          <p:cNvPr id="3" name="Text Placeholder 2"/>
          <p:cNvSpPr>
            <a:spLocks noGrp="1"/>
          </p:cNvSpPr>
          <p:nvPr>
            <p:ph type="body" sz="quarter" idx="10"/>
          </p:nvPr>
        </p:nvSpPr>
        <p:spPr>
          <a:xfrm>
            <a:off x="381000" y="1096423"/>
            <a:ext cx="8382000" cy="3619452"/>
          </a:xfrm>
        </p:spPr>
        <p:txBody>
          <a:bodyPr/>
          <a:lstStyle/>
          <a:p>
            <a:r>
              <a:rPr lang="en-US" dirty="0"/>
              <a:t>Add </a:t>
            </a:r>
            <a:r>
              <a:rPr lang="en-US" dirty="0" err="1"/>
              <a:t>cmdline</a:t>
            </a:r>
            <a:r>
              <a:rPr lang="en-US" dirty="0"/>
              <a:t> test cases and fix bugs found</a:t>
            </a:r>
          </a:p>
          <a:p>
            <a:pPr marL="0" indent="0">
              <a:buNone/>
            </a:pPr>
            <a:endParaRPr lang="en-US" dirty="0" smtClean="0"/>
          </a:p>
          <a:p>
            <a:pPr lvl="1"/>
            <a:r>
              <a:rPr lang="en-US" dirty="0" smtClean="0"/>
              <a:t>Add Tests For All Data Types</a:t>
            </a:r>
          </a:p>
          <a:p>
            <a:pPr lvl="2"/>
            <a:r>
              <a:rPr lang="en-US" dirty="0" smtClean="0"/>
              <a:t>Standard Data Model</a:t>
            </a:r>
          </a:p>
          <a:p>
            <a:pPr lvl="2"/>
            <a:r>
              <a:rPr lang="en-US" dirty="0" smtClean="0"/>
              <a:t>Data State Model (</a:t>
            </a:r>
            <a:r>
              <a:rPr lang="en-US" dirty="0" err="1" smtClean="0"/>
              <a:t>unicode</a:t>
            </a:r>
            <a:r>
              <a:rPr lang="en-US" dirty="0" smtClean="0"/>
              <a:t>, hex/</a:t>
            </a:r>
            <a:r>
              <a:rPr lang="en-US" dirty="0" err="1" smtClean="0"/>
              <a:t>oct</a:t>
            </a:r>
            <a:r>
              <a:rPr lang="en-US" dirty="0" smtClean="0"/>
              <a:t>, </a:t>
            </a:r>
            <a:r>
              <a:rPr lang="en-US" dirty="0" err="1" smtClean="0"/>
              <a:t>boolean</a:t>
            </a:r>
            <a:r>
              <a:rPr lang="en-US" dirty="0" smtClean="0"/>
              <a:t> variants, integer variants)</a:t>
            </a:r>
          </a:p>
          <a:p>
            <a:pPr marL="517525" lvl="1" indent="0">
              <a:buNone/>
            </a:pPr>
            <a:endParaRPr lang="en-US" dirty="0"/>
          </a:p>
          <a:p>
            <a:pPr marL="0" indent="0">
              <a:buNone/>
            </a:pPr>
            <a:endParaRPr lang="en-US" dirty="0" smtClean="0"/>
          </a:p>
        </p:txBody>
      </p:sp>
    </p:spTree>
    <p:extLst>
      <p:ext uri="{BB962C8B-B14F-4D97-AF65-F5344CB8AC3E}">
        <p14:creationId xmlns:p14="http://schemas.microsoft.com/office/powerpoint/2010/main" val="393656978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Expand Input processing from the </a:t>
            </a:r>
            <a:r>
              <a:rPr lang="en-US" dirty="0" err="1"/>
              <a:t>Cmdline</a:t>
            </a:r>
            <a:endParaRPr lang="en-US" dirty="0"/>
          </a:p>
        </p:txBody>
      </p:sp>
      <p:sp>
        <p:nvSpPr>
          <p:cNvPr id="3" name="Text Placeholder 2"/>
          <p:cNvSpPr>
            <a:spLocks noGrp="1"/>
          </p:cNvSpPr>
          <p:nvPr>
            <p:ph type="body" sz="quarter" idx="10"/>
          </p:nvPr>
        </p:nvSpPr>
        <p:spPr>
          <a:xfrm>
            <a:off x="381000" y="1828800"/>
            <a:ext cx="8382000" cy="2542234"/>
          </a:xfrm>
        </p:spPr>
        <p:txBody>
          <a:bodyPr/>
          <a:lstStyle/>
          <a:p>
            <a:r>
              <a:rPr lang="en-US" dirty="0" smtClean="0"/>
              <a:t>No Header in CSV </a:t>
            </a:r>
            <a:endParaRPr lang="en-US" dirty="0" smtClean="0">
              <a:solidFill>
                <a:schemeClr val="tx1">
                  <a:lumMod val="65000"/>
                </a:schemeClr>
              </a:solidFill>
            </a:endParaRPr>
          </a:p>
          <a:p>
            <a:endParaRPr lang="en-US" dirty="0" smtClean="0"/>
          </a:p>
          <a:p>
            <a:r>
              <a:rPr lang="en-US" dirty="0" smtClean="0"/>
              <a:t>Add Octal Number Support</a:t>
            </a:r>
            <a:endParaRPr lang="en-US" dirty="0" smtClean="0">
              <a:solidFill>
                <a:schemeClr val="tx1">
                  <a:lumMod val="65000"/>
                </a:schemeClr>
              </a:solidFill>
            </a:endParaRPr>
          </a:p>
          <a:p>
            <a:pPr marL="517525" lvl="1" indent="0">
              <a:buNone/>
            </a:pPr>
            <a:endParaRPr lang="en-US" dirty="0" smtClean="0"/>
          </a:p>
          <a:p>
            <a:r>
              <a:rPr lang="en-US" dirty="0" smtClean="0"/>
              <a:t>Add Verify Input option to </a:t>
            </a:r>
            <a:r>
              <a:rPr lang="en-US" dirty="0" err="1" smtClean="0"/>
              <a:t>CmdLine</a:t>
            </a:r>
            <a:endParaRPr lang="en-US" dirty="0" smtClean="0">
              <a:solidFill>
                <a:schemeClr val="tx1">
                  <a:lumMod val="65000"/>
                </a:schemeClr>
              </a:solidFill>
            </a:endParaRPr>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Implement linear Index</a:t>
            </a:r>
          </a:p>
        </p:txBody>
      </p:sp>
      <p:sp>
        <p:nvSpPr>
          <p:cNvPr id="3" name="Text Placeholder 2"/>
          <p:cNvSpPr>
            <a:spLocks noGrp="1"/>
          </p:cNvSpPr>
          <p:nvPr>
            <p:ph type="body" sz="quarter" idx="10"/>
          </p:nvPr>
        </p:nvSpPr>
        <p:spPr>
          <a:xfrm>
            <a:off x="304800" y="1295400"/>
            <a:ext cx="8382000" cy="4610493"/>
          </a:xfrm>
        </p:spPr>
        <p:txBody>
          <a:bodyPr/>
          <a:lstStyle/>
          <a:p>
            <a:r>
              <a:rPr lang="en-US" dirty="0" smtClean="0"/>
              <a:t>Complete Linear Index Class in Index Package</a:t>
            </a:r>
            <a:endParaRPr lang="en-US" dirty="0" smtClean="0">
              <a:solidFill>
                <a:schemeClr val="tx1">
                  <a:lumMod val="65000"/>
                </a:schemeClr>
              </a:solidFill>
            </a:endParaRPr>
          </a:p>
          <a:p>
            <a:pPr marL="0" indent="0">
              <a:buNone/>
            </a:pPr>
            <a:endParaRPr lang="en-US" dirty="0" smtClean="0"/>
          </a:p>
          <a:p>
            <a:r>
              <a:rPr lang="en-US" dirty="0" smtClean="0"/>
              <a:t>Add </a:t>
            </a:r>
            <a:r>
              <a:rPr lang="en-US" dirty="0" smtClean="0"/>
              <a:t>Tests and Document</a:t>
            </a:r>
            <a:endParaRPr lang="en-US" dirty="0" smtClean="0">
              <a:solidFill>
                <a:schemeClr val="tx1">
                  <a:lumMod val="65000"/>
                </a:schemeClr>
              </a:solidFill>
            </a:endParaRPr>
          </a:p>
          <a:p>
            <a:pPr marL="517525" lvl="1" indent="0">
              <a:buNone/>
            </a:pPr>
            <a:endParaRPr lang="en-US" dirty="0" smtClean="0"/>
          </a:p>
          <a:p>
            <a:r>
              <a:rPr lang="en-US" dirty="0" smtClean="0"/>
              <a:t>Implement primary index in data store</a:t>
            </a:r>
          </a:p>
          <a:p>
            <a:pPr marL="0" indent="0">
              <a:buNone/>
            </a:pPr>
            <a:endParaRPr lang="en-US" dirty="0" smtClean="0"/>
          </a:p>
          <a:p>
            <a:r>
              <a:rPr lang="en-US" dirty="0" smtClean="0"/>
              <a:t>Implement unique and non-unique index in data store</a:t>
            </a:r>
          </a:p>
          <a:p>
            <a:pPr marL="0" indent="0">
              <a:buNone/>
            </a:pPr>
            <a:endParaRPr lang="en-US" dirty="0" smtClean="0">
              <a:solidFill>
                <a:schemeClr val="tx1">
                  <a:lumMod val="65000"/>
                </a:schemeClr>
              </a:solidFill>
            </a:endParaRPr>
          </a:p>
        </p:txBody>
      </p:sp>
    </p:spTree>
    <p:extLst>
      <p:ext uri="{BB962C8B-B14F-4D97-AF65-F5344CB8AC3E}">
        <p14:creationId xmlns:p14="http://schemas.microsoft.com/office/powerpoint/2010/main" val="727758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6296</TotalTime>
  <Words>770</Words>
  <Application>Microsoft Office PowerPoint</Application>
  <PresentationFormat>On-screen Show (4:3)</PresentationFormat>
  <Paragraphs>61</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1_Soft Blue with Bar Trebuchet</vt:lpstr>
      <vt:lpstr>White with Courier font for code slides</vt:lpstr>
      <vt:lpstr>Epipog – Sprint 8 Planning Dec. 11 – Dec. 17</vt:lpstr>
      <vt:lpstr>Sprint Objective</vt:lpstr>
      <vt:lpstr>Reduce Technical Backlog ect</vt:lpstr>
      <vt:lpstr>Expand e2e testing of Select</vt:lpstr>
      <vt:lpstr>Expand Input processing from the Cmdline</vt:lpstr>
      <vt:lpstr>Implement linear Index</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95</cp:revision>
  <dcterms:created xsi:type="dcterms:W3CDTF">2016-04-14T21:28:30Z</dcterms:created>
  <dcterms:modified xsi:type="dcterms:W3CDTF">2016-12-24T01:07:57Z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