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10"/>
  </p:notesMasterIdLst>
  <p:sldIdLst>
    <p:sldId id="257" r:id="rId4"/>
    <p:sldId id="270" r:id="rId5"/>
    <p:sldId id="271" r:id="rId6"/>
    <p:sldId id="272" r:id="rId7"/>
    <p:sldId id="275" r:id="rId8"/>
    <p:sldId id="276"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338" y="-18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heme" Target="theme/theme1.xml"/><Relationship Id="rId3" Type="http://schemas.openxmlformats.org/officeDocument/2006/relationships/slideMaster" Target="slideMasters/slideMaster2.xml"/><Relationship Id="rId7" Type="http://schemas.openxmlformats.org/officeDocument/2006/relationships/slide" Target="slides/slide4.xml"/><Relationship Id="rId12"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presProps" Target="presProps.xml"/><Relationship Id="rId5" Type="http://schemas.openxmlformats.org/officeDocument/2006/relationships/slide" Target="slides/slide2.xml"/><Relationship Id="rId10"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B00D8E-BD79-47BE-AA74-0D4716B611F1}" type="datetimeFigureOut">
              <a:rPr lang="en-US" smtClean="0"/>
              <a:t>11/28/2016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D10CC0-7B66-438D-9572-4A76220421BC}" type="slidenum">
              <a:rPr lang="en-US" smtClean="0"/>
              <a:t>‹#›</a:t>
            </a:fld>
            <a:endParaRPr lang="en-US"/>
          </a:p>
        </p:txBody>
      </p:sp>
    </p:spTree>
    <p:extLst>
      <p:ext uri="{BB962C8B-B14F-4D97-AF65-F5344CB8AC3E}">
        <p14:creationId xmlns:p14="http://schemas.microsoft.com/office/powerpoint/2010/main" val="3250079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11/28/2016 8:34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Trebuchet MS" pitchFamily="34" charset="0"/>
              </a:rPr>
            </a:br>
            <a:r>
              <a:rPr lang="en-US" sz="500" dirty="0" smtClean="0">
                <a:solidFill>
                  <a:srgbClr val="000000"/>
                </a:solidFill>
                <a:latin typeface="Trebuchet MS" pitchFamily="34" charset="0"/>
              </a:rPr>
              <a:t>MICROSOFT MAKES NO WARRANTIES, EXPRESS, IMPLIED OR STATUTORY, AS TO THE INFORMATION IN THIS PRESENTATION.</a:t>
            </a:r>
          </a:p>
          <a:p>
            <a:endParaRPr lang="en-US" sz="500" dirty="0">
              <a:latin typeface="Trebuchet MS"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11/28/2016 8:34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11/28/2016 8:34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11/28/2016 8:34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11/28/2016 8:34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11/28/2016 8:42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6</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14" descr="bottombar"/>
          <p:cNvPicPr>
            <a:picLocks noChangeAspect="1" noChangeArrowheads="1"/>
          </p:cNvPicPr>
          <p:nvPr/>
        </p:nvPicPr>
        <p:blipFill>
          <a:blip r:embed="rId15"/>
          <a:srcRect/>
          <a:stretch>
            <a:fillRect/>
          </a:stretch>
        </p:blipFill>
        <p:spPr bwMode="auto">
          <a:xfrm>
            <a:off x="0" y="6572250"/>
            <a:ext cx="9144000" cy="285750"/>
          </a:xfrm>
          <a:prstGeom prst="rect">
            <a:avLst/>
          </a:prstGeom>
          <a:noFill/>
        </p:spPr>
      </p:pic>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6"/>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7"/>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Epipog</a:t>
            </a:r>
            <a:r>
              <a:rPr lang="en-US" dirty="0" smtClean="0"/>
              <a:t> – Sprint </a:t>
            </a:r>
            <a:r>
              <a:rPr lang="en-US" dirty="0" smtClean="0"/>
              <a:t>6 </a:t>
            </a:r>
            <a:r>
              <a:rPr lang="en-US" dirty="0" smtClean="0"/>
              <a:t>Planning</a:t>
            </a:r>
            <a:br>
              <a:rPr lang="en-US" dirty="0" smtClean="0"/>
            </a:br>
            <a:r>
              <a:rPr lang="en-US" dirty="0" smtClean="0"/>
              <a:t>Nov. </a:t>
            </a:r>
            <a:r>
              <a:rPr lang="en-US" dirty="0" smtClean="0"/>
              <a:t>27 </a:t>
            </a:r>
            <a:r>
              <a:rPr lang="en-US" dirty="0" smtClean="0"/>
              <a:t>– </a:t>
            </a:r>
            <a:r>
              <a:rPr lang="en-US" dirty="0" smtClean="0"/>
              <a:t>Dec. 3</a:t>
            </a:r>
            <a:endParaRPr lang="en-US" dirty="0"/>
          </a:p>
        </p:txBody>
      </p:sp>
      <p:sp>
        <p:nvSpPr>
          <p:cNvPr id="3" name="Subtitle 2"/>
          <p:cNvSpPr>
            <a:spLocks noGrp="1"/>
          </p:cNvSpPr>
          <p:nvPr>
            <p:ph type="subTitle" idx="1"/>
          </p:nvPr>
        </p:nvSpPr>
        <p:spPr>
          <a:xfrm>
            <a:off x="730249" y="4344988"/>
            <a:ext cx="7681913" cy="1370012"/>
          </a:xfrm>
        </p:spPr>
        <p:txBody>
          <a:bodyPr>
            <a:normAutofit/>
          </a:bodyPr>
          <a:lstStyle/>
          <a:p>
            <a:r>
              <a:rPr lang="en-US" dirty="0" smtClean="0"/>
              <a:t>Scrum Master  : Andrew </a:t>
            </a:r>
            <a:r>
              <a:rPr lang="en-US" dirty="0" err="1" smtClean="0"/>
              <a:t>Ferlitsch</a:t>
            </a:r>
            <a:r>
              <a:rPr lang="en-US" dirty="0" smtClean="0"/>
              <a:t/>
            </a:r>
            <a:br>
              <a:rPr lang="en-US" dirty="0" smtClean="0"/>
            </a:br>
            <a:r>
              <a:rPr lang="en-US" dirty="0" smtClean="0"/>
              <a:t>Product Owner: Al Kari</a:t>
            </a: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Objective</a:t>
            </a:r>
            <a:endParaRPr lang="en-US" dirty="0"/>
          </a:p>
        </p:txBody>
      </p:sp>
      <p:sp>
        <p:nvSpPr>
          <p:cNvPr id="3" name="Text Placeholder 2"/>
          <p:cNvSpPr>
            <a:spLocks noGrp="1"/>
          </p:cNvSpPr>
          <p:nvPr>
            <p:ph type="body" sz="quarter" idx="10"/>
          </p:nvPr>
        </p:nvSpPr>
        <p:spPr>
          <a:xfrm>
            <a:off x="381000" y="990600"/>
            <a:ext cx="8382000" cy="6303264"/>
          </a:xfrm>
        </p:spPr>
        <p:txBody>
          <a:bodyPr/>
          <a:lstStyle/>
          <a:p>
            <a:r>
              <a:rPr lang="en-US" dirty="0" smtClean="0"/>
              <a:t>Reduce Technical Backlog </a:t>
            </a:r>
            <a:r>
              <a:rPr lang="en-US" dirty="0" smtClean="0">
                <a:solidFill>
                  <a:schemeClr val="tx1">
                    <a:lumMod val="65000"/>
                  </a:schemeClr>
                </a:solidFill>
              </a:rPr>
              <a:t>(2 story pts)</a:t>
            </a:r>
          </a:p>
          <a:p>
            <a:pPr marL="0" indent="0">
              <a:buNone/>
            </a:pPr>
            <a:endParaRPr lang="en-US" dirty="0" smtClean="0"/>
          </a:p>
          <a:p>
            <a:r>
              <a:rPr lang="en-US" dirty="0" smtClean="0"/>
              <a:t>Add Where/Sort </a:t>
            </a:r>
            <a:r>
              <a:rPr lang="en-US" dirty="0" smtClean="0">
                <a:solidFill>
                  <a:schemeClr val="tx1">
                    <a:lumMod val="65000"/>
                  </a:schemeClr>
                </a:solidFill>
              </a:rPr>
              <a:t>(3 </a:t>
            </a:r>
            <a:r>
              <a:rPr lang="en-US" dirty="0" smtClean="0">
                <a:solidFill>
                  <a:schemeClr val="tx1">
                    <a:lumMod val="65000"/>
                  </a:schemeClr>
                </a:solidFill>
              </a:rPr>
              <a:t>story pts)</a:t>
            </a:r>
          </a:p>
          <a:p>
            <a:pPr marL="0" indent="0">
              <a:buNone/>
            </a:pPr>
            <a:endParaRPr lang="en-US" dirty="0" smtClean="0"/>
          </a:p>
          <a:p>
            <a:r>
              <a:rPr lang="en-US" dirty="0" smtClean="0"/>
              <a:t>Continue Web Server Interface for current packages </a:t>
            </a:r>
            <a:r>
              <a:rPr lang="en-US" dirty="0" smtClean="0">
                <a:solidFill>
                  <a:schemeClr val="tx1">
                    <a:lumMod val="65000"/>
                  </a:schemeClr>
                </a:solidFill>
              </a:rPr>
              <a:t>(2 story pts</a:t>
            </a:r>
            <a:r>
              <a:rPr lang="en-US" dirty="0" smtClean="0">
                <a:solidFill>
                  <a:schemeClr val="tx1">
                    <a:lumMod val="65000"/>
                  </a:schemeClr>
                </a:solidFill>
              </a:rPr>
              <a:t>)</a:t>
            </a:r>
          </a:p>
          <a:p>
            <a:pPr marL="0" indent="0">
              <a:buNone/>
            </a:pPr>
            <a:endParaRPr lang="en-US" dirty="0" smtClean="0">
              <a:solidFill>
                <a:schemeClr val="tx1">
                  <a:lumMod val="65000"/>
                </a:schemeClr>
              </a:solidFill>
            </a:endParaRPr>
          </a:p>
          <a:p>
            <a:r>
              <a:rPr lang="en-US" dirty="0" smtClean="0"/>
              <a:t>Add command line interface</a:t>
            </a:r>
            <a:r>
              <a:rPr lang="en-US" dirty="0" smtClean="0">
                <a:solidFill>
                  <a:schemeClr val="tx1">
                    <a:lumMod val="65000"/>
                  </a:schemeClr>
                </a:solidFill>
              </a:rPr>
              <a:t> (1 story </a:t>
            </a:r>
            <a:r>
              <a:rPr lang="en-US" dirty="0" err="1" smtClean="0">
                <a:solidFill>
                  <a:schemeClr val="tx1">
                    <a:lumMod val="65000"/>
                  </a:schemeClr>
                </a:solidFill>
              </a:rPr>
              <a:t>pt</a:t>
            </a:r>
            <a:r>
              <a:rPr lang="en-US" dirty="0" smtClean="0">
                <a:solidFill>
                  <a:schemeClr val="tx1">
                    <a:lumMod val="65000"/>
                  </a:schemeClr>
                </a:solidFill>
              </a:rPr>
              <a:t>)</a:t>
            </a:r>
            <a:endParaRPr lang="en-US" dirty="0" smtClean="0">
              <a:solidFill>
                <a:schemeClr val="tx1">
                  <a:lumMod val="65000"/>
                </a:schemeClr>
              </a:solidFill>
            </a:endParaRPr>
          </a:p>
          <a:p>
            <a:pPr marL="0" indent="0">
              <a:buNone/>
            </a:pPr>
            <a:endParaRPr lang="en-US" dirty="0" smtClean="0"/>
          </a:p>
          <a:p>
            <a:r>
              <a:rPr lang="en-US" dirty="0" smtClean="0">
                <a:solidFill>
                  <a:schemeClr val="tx1">
                    <a:lumMod val="65000"/>
                  </a:schemeClr>
                </a:solidFill>
              </a:rPr>
              <a:t>Total Story Points</a:t>
            </a:r>
            <a:r>
              <a:rPr lang="en-US" smtClean="0">
                <a:solidFill>
                  <a:schemeClr val="tx1">
                    <a:lumMod val="65000"/>
                  </a:schemeClr>
                </a:solidFill>
              </a:rPr>
              <a:t>: </a:t>
            </a:r>
            <a:r>
              <a:rPr lang="en-US" dirty="0">
                <a:solidFill>
                  <a:schemeClr val="tx1">
                    <a:lumMod val="65000"/>
                  </a:schemeClr>
                </a:solidFill>
              </a:rPr>
              <a:t>8</a:t>
            </a:r>
            <a:endParaRPr lang="en-US" dirty="0" smtClean="0">
              <a:solidFill>
                <a:schemeClr val="tx1">
                  <a:lumMod val="65000"/>
                </a:schemeClr>
              </a:solidFill>
            </a:endParaRPr>
          </a:p>
          <a:p>
            <a:endParaRPr lang="en-US" dirty="0"/>
          </a:p>
          <a:p>
            <a:endParaRPr lang="en-US" dirty="0" smtClean="0"/>
          </a:p>
        </p:txBody>
      </p:sp>
    </p:spTree>
    <p:extLst>
      <p:ext uri="{BB962C8B-B14F-4D97-AF65-F5344CB8AC3E}">
        <p14:creationId xmlns:p14="http://schemas.microsoft.com/office/powerpoint/2010/main" val="144899111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Reduce Technical Backlog</a:t>
            </a:r>
            <a:endParaRPr lang="en-US" dirty="0"/>
          </a:p>
        </p:txBody>
      </p:sp>
      <p:sp>
        <p:nvSpPr>
          <p:cNvPr id="3" name="Text Placeholder 2"/>
          <p:cNvSpPr>
            <a:spLocks noGrp="1"/>
          </p:cNvSpPr>
          <p:nvPr>
            <p:ph type="body" sz="quarter" idx="10"/>
          </p:nvPr>
        </p:nvSpPr>
        <p:spPr>
          <a:xfrm>
            <a:off x="381000" y="1096423"/>
            <a:ext cx="8382000" cy="2948499"/>
          </a:xfrm>
        </p:spPr>
        <p:txBody>
          <a:bodyPr/>
          <a:lstStyle/>
          <a:p>
            <a:r>
              <a:rPr lang="en-US" dirty="0" smtClean="0"/>
              <a:t>Handle UNICODE characters for strings</a:t>
            </a:r>
          </a:p>
          <a:p>
            <a:pPr marL="0" indent="0">
              <a:buNone/>
            </a:pPr>
            <a:endParaRPr lang="en-US" dirty="0" smtClean="0"/>
          </a:p>
          <a:p>
            <a:pPr lvl="1"/>
            <a:r>
              <a:rPr lang="en-US" dirty="0" smtClean="0"/>
              <a:t>Binary Fixed Record Store (2byte chars)</a:t>
            </a:r>
          </a:p>
          <a:p>
            <a:pPr lvl="1"/>
            <a:r>
              <a:rPr lang="en-US" dirty="0" smtClean="0"/>
              <a:t>JSON/CSV save as UTF-8 formats</a:t>
            </a:r>
          </a:p>
          <a:p>
            <a:pPr marL="517525" lvl="1" indent="0">
              <a:buNone/>
            </a:pPr>
            <a:endParaRPr lang="en-US" dirty="0"/>
          </a:p>
          <a:p>
            <a:pPr marL="0" indent="0">
              <a:buNone/>
            </a:pPr>
            <a:endParaRPr lang="en-US" dirty="0" smtClean="0"/>
          </a:p>
        </p:txBody>
      </p:sp>
    </p:spTree>
    <p:extLst>
      <p:ext uri="{BB962C8B-B14F-4D97-AF65-F5344CB8AC3E}">
        <p14:creationId xmlns:p14="http://schemas.microsoft.com/office/powerpoint/2010/main" val="3348457087"/>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Add Where / Sort</a:t>
            </a:r>
            <a:endParaRPr lang="en-US" dirty="0"/>
          </a:p>
        </p:txBody>
      </p:sp>
      <p:sp>
        <p:nvSpPr>
          <p:cNvPr id="3" name="Text Placeholder 2"/>
          <p:cNvSpPr>
            <a:spLocks noGrp="1"/>
          </p:cNvSpPr>
          <p:nvPr>
            <p:ph type="body" sz="quarter" idx="10"/>
          </p:nvPr>
        </p:nvSpPr>
        <p:spPr>
          <a:xfrm>
            <a:off x="381000" y="1828800"/>
            <a:ext cx="8382000" cy="3828740"/>
          </a:xfrm>
        </p:spPr>
        <p:txBody>
          <a:bodyPr/>
          <a:lstStyle/>
          <a:p>
            <a:r>
              <a:rPr lang="en-US" dirty="0" smtClean="0"/>
              <a:t>Add Where Clause to Data Stores</a:t>
            </a:r>
          </a:p>
          <a:p>
            <a:pPr lvl="1"/>
            <a:r>
              <a:rPr lang="en-US" dirty="0" smtClean="0"/>
              <a:t>Comparison Operators</a:t>
            </a:r>
          </a:p>
          <a:p>
            <a:pPr lvl="1"/>
            <a:r>
              <a:rPr lang="en-US" dirty="0" smtClean="0"/>
              <a:t>IN operator</a:t>
            </a:r>
          </a:p>
          <a:p>
            <a:pPr marL="517525" lvl="1" indent="0">
              <a:buNone/>
            </a:pPr>
            <a:endParaRPr lang="en-US" dirty="0" smtClean="0"/>
          </a:p>
          <a:p>
            <a:r>
              <a:rPr lang="en-US" dirty="0" smtClean="0"/>
              <a:t>Add 1</a:t>
            </a:r>
            <a:r>
              <a:rPr lang="en-US" baseline="30000" dirty="0" smtClean="0"/>
              <a:t>st</a:t>
            </a:r>
            <a:r>
              <a:rPr lang="en-US" dirty="0" smtClean="0"/>
              <a:t> level sorting</a:t>
            </a:r>
          </a:p>
          <a:p>
            <a:pPr lvl="1"/>
            <a:r>
              <a:rPr lang="en-US" dirty="0" smtClean="0"/>
              <a:t>Merge Sort</a:t>
            </a:r>
          </a:p>
          <a:p>
            <a:pPr lvl="1"/>
            <a:r>
              <a:rPr lang="en-US" dirty="0" smtClean="0"/>
              <a:t>Insertion Sort</a:t>
            </a:r>
          </a:p>
          <a:p>
            <a:pPr lvl="1"/>
            <a:r>
              <a:rPr lang="en-US" dirty="0" smtClean="0"/>
              <a:t>Quick Sort</a:t>
            </a:r>
            <a:endParaRPr lang="en-US" dirty="0" smtClean="0"/>
          </a:p>
        </p:txBody>
      </p:sp>
    </p:spTree>
    <p:extLst>
      <p:ext uri="{BB962C8B-B14F-4D97-AF65-F5344CB8AC3E}">
        <p14:creationId xmlns:p14="http://schemas.microsoft.com/office/powerpoint/2010/main" val="311275681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Expand Web Server support</a:t>
            </a:r>
            <a:endParaRPr lang="en-US" dirty="0"/>
          </a:p>
        </p:txBody>
      </p:sp>
      <p:sp>
        <p:nvSpPr>
          <p:cNvPr id="3" name="Text Placeholder 2"/>
          <p:cNvSpPr>
            <a:spLocks noGrp="1"/>
          </p:cNvSpPr>
          <p:nvPr>
            <p:ph type="body" sz="quarter" idx="10"/>
          </p:nvPr>
        </p:nvSpPr>
        <p:spPr>
          <a:xfrm>
            <a:off x="381000" y="1828800"/>
            <a:ext cx="8382000" cy="1391150"/>
          </a:xfrm>
        </p:spPr>
        <p:txBody>
          <a:bodyPr/>
          <a:lstStyle/>
          <a:p>
            <a:r>
              <a:rPr lang="en-US" dirty="0" smtClean="0"/>
              <a:t>Complete Web Server for </a:t>
            </a:r>
            <a:r>
              <a:rPr lang="en-US" dirty="0" err="1" smtClean="0"/>
              <a:t>DataStore</a:t>
            </a:r>
            <a:endParaRPr lang="en-US" dirty="0" smtClean="0"/>
          </a:p>
          <a:p>
            <a:pPr lvl="1"/>
            <a:r>
              <a:rPr lang="en-US" dirty="0" smtClean="0"/>
              <a:t>Code</a:t>
            </a:r>
          </a:p>
          <a:p>
            <a:pPr lvl="1"/>
            <a:r>
              <a:rPr lang="en-US" dirty="0" smtClean="0"/>
              <a:t>README.md documentation</a:t>
            </a:r>
            <a:endParaRPr lang="en-US" dirty="0" smtClean="0"/>
          </a:p>
        </p:txBody>
      </p:sp>
    </p:spTree>
    <p:extLst>
      <p:ext uri="{BB962C8B-B14F-4D97-AF65-F5344CB8AC3E}">
        <p14:creationId xmlns:p14="http://schemas.microsoft.com/office/powerpoint/2010/main" val="445601061"/>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Add Command Line Interface</a:t>
            </a:r>
            <a:endParaRPr lang="en-US" dirty="0"/>
          </a:p>
        </p:txBody>
      </p:sp>
      <p:sp>
        <p:nvSpPr>
          <p:cNvPr id="3" name="Text Placeholder 2"/>
          <p:cNvSpPr>
            <a:spLocks noGrp="1"/>
          </p:cNvSpPr>
          <p:nvPr>
            <p:ph type="body" sz="quarter" idx="10"/>
          </p:nvPr>
        </p:nvSpPr>
        <p:spPr>
          <a:xfrm>
            <a:off x="381000" y="1828800"/>
            <a:ext cx="8382000" cy="2339102"/>
          </a:xfrm>
        </p:spPr>
        <p:txBody>
          <a:bodyPr/>
          <a:lstStyle/>
          <a:p>
            <a:r>
              <a:rPr lang="en-US" dirty="0" smtClean="0"/>
              <a:t>Add command line utility</a:t>
            </a:r>
          </a:p>
          <a:p>
            <a:pPr lvl="1"/>
            <a:r>
              <a:rPr lang="en-US" dirty="0" smtClean="0"/>
              <a:t>Insert</a:t>
            </a:r>
          </a:p>
          <a:p>
            <a:pPr lvl="1"/>
            <a:r>
              <a:rPr lang="en-US" dirty="0" smtClean="0"/>
              <a:t>Select</a:t>
            </a:r>
          </a:p>
          <a:p>
            <a:pPr lvl="1"/>
            <a:r>
              <a:rPr lang="en-US" dirty="0" smtClean="0"/>
              <a:t>Where / Sort</a:t>
            </a:r>
          </a:p>
          <a:p>
            <a:pPr lvl="1"/>
            <a:r>
              <a:rPr lang="en-US" dirty="0" err="1" smtClean="0"/>
              <a:t>Datastore</a:t>
            </a:r>
            <a:r>
              <a:rPr lang="en-US" dirty="0" smtClean="0"/>
              <a:t> / Input settings</a:t>
            </a:r>
            <a:endParaRPr lang="en-US" dirty="0" smtClean="0"/>
          </a:p>
        </p:txBody>
      </p:sp>
    </p:spTree>
    <p:extLst>
      <p:ext uri="{BB962C8B-B14F-4D97-AF65-F5344CB8AC3E}">
        <p14:creationId xmlns:p14="http://schemas.microsoft.com/office/powerpoint/2010/main" val="72775810"/>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1_Soft Blue with Bar Trebuchet">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Trebuchet MS"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65B5691-0686-4C8F-9AB9-A93F5285A6A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1_Soft Blue with Bar Trebuchet</Template>
  <TotalTime>6251</TotalTime>
  <Words>739</Words>
  <Application>Microsoft Office PowerPoint</Application>
  <PresentationFormat>On-screen Show (4:3)</PresentationFormat>
  <Paragraphs>60</Paragraphs>
  <Slides>6</Slides>
  <Notes>6</Notes>
  <HiddenSlides>0</HiddenSlides>
  <MMClips>0</MMClips>
  <ScaleCrop>false</ScaleCrop>
  <HeadingPairs>
    <vt:vector size="4" baseType="variant">
      <vt:variant>
        <vt:lpstr>Theme</vt:lpstr>
      </vt:variant>
      <vt:variant>
        <vt:i4>2</vt:i4>
      </vt:variant>
      <vt:variant>
        <vt:lpstr>Slide Titles</vt:lpstr>
      </vt:variant>
      <vt:variant>
        <vt:i4>6</vt:i4>
      </vt:variant>
    </vt:vector>
  </HeadingPairs>
  <TitlesOfParts>
    <vt:vector size="8" baseType="lpstr">
      <vt:lpstr>1_Soft Blue with Bar Trebuchet</vt:lpstr>
      <vt:lpstr>White with Courier font for code slides</vt:lpstr>
      <vt:lpstr>Epipog – Sprint 6 Planning Nov. 27 – Dec. 3</vt:lpstr>
      <vt:lpstr>Sprint Objective</vt:lpstr>
      <vt:lpstr>Reduce Technical Backlog</vt:lpstr>
      <vt:lpstr>Add Where / Sort</vt:lpstr>
      <vt:lpstr>Expand Web Server support</vt:lpstr>
      <vt:lpstr>Add Command Line Interface</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REFUGEE EXODUS : Historical Archive: Index/Search/Analysis</dc:title>
  <dc:creator>Ferlitsch, Andy</dc:creator>
  <cp:lastModifiedBy>Andrew Ferlitsch</cp:lastModifiedBy>
  <cp:revision>83</cp:revision>
  <dcterms:created xsi:type="dcterms:W3CDTF">2016-04-14T21:28:30Z</dcterms:created>
  <dcterms:modified xsi:type="dcterms:W3CDTF">2016-11-29T04:43:16Z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TC102867759990</vt:lpwstr>
  </property>
</Properties>
</file>