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11/13/2016 1:55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11/13/2016 1:55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11/13/2016 1:55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11/13/2016 1:55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11/13/2016 1:55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11/13/2016 1:55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3 </a:t>
            </a:r>
            <a:r>
              <a:rPr lang="en-US" dirty="0" smtClean="0"/>
              <a:t>Review</a:t>
            </a:r>
            <a:r>
              <a:rPr lang="en-US" dirty="0" smtClean="0"/>
              <a:t/>
            </a:r>
            <a:br>
              <a:rPr lang="en-US" dirty="0" smtClean="0"/>
            </a:br>
            <a:r>
              <a:rPr lang="en-US" dirty="0" smtClean="0"/>
              <a:t>Nov. 5 – Nov. 12</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746462"/>
          </a:xfrm>
        </p:spPr>
        <p:txBody>
          <a:bodyPr/>
          <a:lstStyle/>
          <a:p>
            <a:r>
              <a:rPr lang="en-US" dirty="0" smtClean="0"/>
              <a:t>Reduce Technical Backlog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 – 100%</a:t>
            </a:r>
            <a:endParaRPr lang="en-US" dirty="0" smtClean="0">
              <a:solidFill>
                <a:schemeClr val="tx1">
                  <a:lumMod val="65000"/>
                </a:schemeClr>
              </a:solidFill>
            </a:endParaRPr>
          </a:p>
          <a:p>
            <a:pPr marL="0" indent="0">
              <a:buNone/>
            </a:pPr>
            <a:endParaRPr lang="en-US" dirty="0" smtClean="0"/>
          </a:p>
          <a:p>
            <a:r>
              <a:rPr lang="en-US" dirty="0" smtClean="0"/>
              <a:t>Expand Data Model for Semantic Data </a:t>
            </a:r>
            <a:r>
              <a:rPr lang="en-US" dirty="0" smtClean="0">
                <a:solidFill>
                  <a:schemeClr val="tx1">
                    <a:lumMod val="65000"/>
                  </a:schemeClr>
                </a:solidFill>
              </a:rPr>
              <a:t>(3 story pts</a:t>
            </a:r>
            <a:r>
              <a:rPr lang="en-US" dirty="0" smtClean="0">
                <a:solidFill>
                  <a:schemeClr val="tx1">
                    <a:lumMod val="65000"/>
                  </a:schemeClr>
                </a:solidFill>
              </a:rPr>
              <a:t>) – 20%</a:t>
            </a:r>
            <a:endParaRPr lang="en-US" dirty="0" smtClean="0">
              <a:solidFill>
                <a:schemeClr val="tx1">
                  <a:lumMod val="65000"/>
                </a:schemeClr>
              </a:solidFill>
            </a:endParaRPr>
          </a:p>
          <a:p>
            <a:pPr marL="0" indent="0">
              <a:buNone/>
            </a:pPr>
            <a:endParaRPr lang="en-US" dirty="0" smtClean="0"/>
          </a:p>
          <a:p>
            <a:r>
              <a:rPr lang="en-US" dirty="0" smtClean="0"/>
              <a:t>Expand Input Parse for Document Oriented</a:t>
            </a:r>
            <a:r>
              <a:rPr lang="en-US" dirty="0" smtClean="0">
                <a:solidFill>
                  <a:schemeClr val="tx1">
                    <a:lumMod val="65000"/>
                  </a:schemeClr>
                </a:solidFill>
              </a:rPr>
              <a:t> (2 story pts</a:t>
            </a:r>
            <a:r>
              <a:rPr lang="en-US" dirty="0" smtClean="0">
                <a:solidFill>
                  <a:schemeClr val="tx1">
                    <a:lumMod val="65000"/>
                  </a:schemeClr>
                </a:solidFill>
              </a:rPr>
              <a:t>) – 100%</a:t>
            </a:r>
            <a:endParaRPr lang="en-US" dirty="0" smtClean="0">
              <a:solidFill>
                <a:schemeClr val="tx1">
                  <a:lumMod val="65000"/>
                </a:schemeClr>
              </a:solidFill>
            </a:endParaRPr>
          </a:p>
          <a:p>
            <a:pPr marL="0" indent="0">
              <a:buNone/>
            </a:pPr>
            <a:endParaRPr lang="en-US" dirty="0" smtClean="0"/>
          </a:p>
          <a:p>
            <a:r>
              <a:rPr lang="en-US" dirty="0" smtClean="0"/>
              <a:t>Start Data Import Module </a:t>
            </a:r>
            <a:r>
              <a:rPr lang="en-US" dirty="0" smtClean="0">
                <a:solidFill>
                  <a:schemeClr val="tx1">
                    <a:lumMod val="65000"/>
                  </a:schemeClr>
                </a:solidFill>
              </a:rPr>
              <a:t>(3 story pts</a:t>
            </a:r>
            <a:r>
              <a:rPr lang="en-US" dirty="0" smtClean="0">
                <a:solidFill>
                  <a:schemeClr val="tx1">
                    <a:lumMod val="65000"/>
                  </a:schemeClr>
                </a:solidFill>
              </a:rPr>
              <a:t>) – 75%</a:t>
            </a:r>
            <a:endParaRPr lang="en-US" dirty="0" smtClean="0">
              <a:solidFill>
                <a:schemeClr val="tx1">
                  <a:lumMod val="65000"/>
                </a:schemeClr>
              </a:solidFill>
            </a:endParaRPr>
          </a:p>
          <a:p>
            <a:pPr marL="0" indent="0">
              <a:buNone/>
            </a:pPr>
            <a:endParaRPr lang="en-US" dirty="0" smtClean="0"/>
          </a:p>
          <a:p>
            <a:r>
              <a:rPr lang="en-US" dirty="0" smtClean="0">
                <a:solidFill>
                  <a:schemeClr val="tx1">
                    <a:lumMod val="65000"/>
                  </a:schemeClr>
                </a:solidFill>
              </a:rPr>
              <a:t>Total Story Points: </a:t>
            </a:r>
            <a:r>
              <a:rPr lang="en-US" dirty="0" smtClean="0">
                <a:solidFill>
                  <a:schemeClr val="tx1">
                    <a:lumMod val="65000"/>
                  </a:schemeClr>
                </a:solidFill>
              </a:rPr>
              <a:t>9 / Completed 6</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4739759"/>
          </a:xfrm>
        </p:spPr>
        <p:txBody>
          <a:bodyPr/>
          <a:lstStyle/>
          <a:p>
            <a:r>
              <a:rPr lang="en-US" dirty="0" smtClean="0"/>
              <a:t>Updated </a:t>
            </a:r>
            <a:r>
              <a:rPr lang="en-US" dirty="0" smtClean="0"/>
              <a:t>Readme.md for </a:t>
            </a:r>
            <a:r>
              <a:rPr lang="en-US" dirty="0" err="1" smtClean="0"/>
              <a:t>epipog-ip</a:t>
            </a:r>
            <a:endParaRPr lang="en-US" dirty="0" smtClean="0"/>
          </a:p>
          <a:p>
            <a:pPr lvl="1"/>
            <a:r>
              <a:rPr lang="en-US" dirty="0" smtClean="0"/>
              <a:t>How to Download and Compile</a:t>
            </a:r>
          </a:p>
          <a:p>
            <a:pPr lvl="1"/>
            <a:r>
              <a:rPr lang="en-US" dirty="0" smtClean="0"/>
              <a:t>Simple Command Line Usage</a:t>
            </a:r>
          </a:p>
          <a:p>
            <a:pPr marL="0" indent="0">
              <a:buNone/>
            </a:pPr>
            <a:endParaRPr lang="en-US" dirty="0" smtClean="0"/>
          </a:p>
          <a:p>
            <a:r>
              <a:rPr lang="en-US" dirty="0" smtClean="0"/>
              <a:t>New Tools / Frameworks</a:t>
            </a:r>
            <a:endParaRPr lang="en-US" dirty="0" smtClean="0"/>
          </a:p>
          <a:p>
            <a:pPr lvl="1"/>
            <a:r>
              <a:rPr lang="en-US" dirty="0" smtClean="0"/>
              <a:t>Reconstructed source into packages and built with </a:t>
            </a:r>
            <a:r>
              <a:rPr lang="en-US" dirty="0" err="1" smtClean="0"/>
              <a:t>Gradle</a:t>
            </a:r>
            <a:r>
              <a:rPr lang="en-US" dirty="0" smtClean="0"/>
              <a:t>.</a:t>
            </a:r>
          </a:p>
          <a:p>
            <a:pPr lvl="1"/>
            <a:r>
              <a:rPr lang="en-US" dirty="0" smtClean="0"/>
              <a:t>Built web server interface with Spring.io RESTful web services.</a:t>
            </a: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smtClean="0"/>
              <a:t>Expand Data Model for Semantic Data</a:t>
            </a:r>
            <a:br>
              <a:rPr lang="en-US" dirty="0" smtClean="0"/>
            </a:br>
            <a:endParaRPr lang="en-US" dirty="0"/>
          </a:p>
        </p:txBody>
      </p:sp>
      <p:sp>
        <p:nvSpPr>
          <p:cNvPr id="3" name="Text Placeholder 2"/>
          <p:cNvSpPr>
            <a:spLocks noGrp="1"/>
          </p:cNvSpPr>
          <p:nvPr>
            <p:ph type="body" sz="quarter" idx="10"/>
          </p:nvPr>
        </p:nvSpPr>
        <p:spPr>
          <a:xfrm>
            <a:off x="381000" y="1524000"/>
            <a:ext cx="8382000" cy="1304973"/>
          </a:xfrm>
        </p:spPr>
        <p:txBody>
          <a:bodyPr/>
          <a:lstStyle/>
          <a:p>
            <a:r>
              <a:rPr lang="en-US" dirty="0" err="1" smtClean="0"/>
              <a:t>DataMeta</a:t>
            </a:r>
            <a:r>
              <a:rPr lang="en-US" dirty="0" smtClean="0"/>
              <a:t> class</a:t>
            </a:r>
          </a:p>
          <a:p>
            <a:pPr lvl="1"/>
            <a:r>
              <a:rPr lang="en-US" dirty="0" smtClean="0"/>
              <a:t>Expanded base abstract class to cover CSV Linked Data.</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smtClean="0"/>
              <a:t>Expand Data Input for Document Oriented</a:t>
            </a:r>
            <a:br>
              <a:rPr lang="en-US" dirty="0" smtClean="0"/>
            </a:br>
            <a:endParaRPr lang="en-US" dirty="0"/>
          </a:p>
        </p:txBody>
      </p:sp>
      <p:sp>
        <p:nvSpPr>
          <p:cNvPr id="3" name="Text Placeholder 2"/>
          <p:cNvSpPr>
            <a:spLocks noGrp="1"/>
          </p:cNvSpPr>
          <p:nvPr>
            <p:ph type="body" sz="quarter" idx="10"/>
          </p:nvPr>
        </p:nvSpPr>
        <p:spPr>
          <a:xfrm>
            <a:off x="381000" y="1752600"/>
            <a:ext cx="8382000" cy="3761030"/>
          </a:xfrm>
        </p:spPr>
        <p:txBody>
          <a:bodyPr/>
          <a:lstStyle/>
          <a:p>
            <a:r>
              <a:rPr lang="en-US" dirty="0" smtClean="0"/>
              <a:t>Added </a:t>
            </a:r>
            <a:r>
              <a:rPr lang="en-US" dirty="0" smtClean="0"/>
              <a:t>Hierarchical Parser Class</a:t>
            </a:r>
          </a:p>
          <a:p>
            <a:pPr lvl="1"/>
            <a:r>
              <a:rPr lang="en-US" dirty="0" smtClean="0"/>
              <a:t>Support </a:t>
            </a:r>
            <a:r>
              <a:rPr lang="en-US" dirty="0" smtClean="0"/>
              <a:t>JSON</a:t>
            </a:r>
            <a:endParaRPr lang="en-US" dirty="0" smtClean="0"/>
          </a:p>
          <a:p>
            <a:pPr marL="517525" lvl="1" indent="0">
              <a:buNone/>
            </a:pPr>
            <a:endParaRPr lang="en-US" dirty="0" smtClean="0"/>
          </a:p>
          <a:p>
            <a:pPr lvl="1"/>
            <a:r>
              <a:rPr lang="en-US" dirty="0" smtClean="0"/>
              <a:t>Handles </a:t>
            </a:r>
            <a:r>
              <a:rPr lang="en-US" dirty="0" smtClean="0"/>
              <a:t>single and multi-document input.</a:t>
            </a:r>
          </a:p>
          <a:p>
            <a:pPr marL="517525" lvl="1" indent="0">
              <a:buNone/>
            </a:pPr>
            <a:endParaRPr lang="en-US" dirty="0" smtClean="0"/>
          </a:p>
          <a:p>
            <a:pPr lvl="1"/>
            <a:r>
              <a:rPr lang="en-US" dirty="0" smtClean="0"/>
              <a:t>Add Unit Tests </a:t>
            </a:r>
            <a:endParaRPr lang="en-US" dirty="0" smtClean="0"/>
          </a:p>
          <a:p>
            <a:pPr marL="517525" lvl="1" indent="0">
              <a:buNone/>
            </a:pPr>
            <a:endParaRPr lang="en-US" dirty="0" smtClean="0"/>
          </a:p>
          <a:p>
            <a:pPr lvl="1"/>
            <a:r>
              <a:rPr lang="en-US" dirty="0" smtClean="0"/>
              <a:t>Specification Written</a:t>
            </a:r>
            <a:endParaRPr lang="en-US" dirty="0" smtClean="0"/>
          </a:p>
        </p:txBody>
      </p:sp>
    </p:spTree>
    <p:extLst>
      <p:ext uri="{BB962C8B-B14F-4D97-AF65-F5344CB8AC3E}">
        <p14:creationId xmlns:p14="http://schemas.microsoft.com/office/powerpoint/2010/main" val="193256204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Start Data Import Module</a:t>
            </a:r>
            <a:endParaRPr lang="en-US" dirty="0"/>
          </a:p>
        </p:txBody>
      </p:sp>
      <p:sp>
        <p:nvSpPr>
          <p:cNvPr id="3" name="Text Placeholder 2"/>
          <p:cNvSpPr>
            <a:spLocks noGrp="1"/>
          </p:cNvSpPr>
          <p:nvPr>
            <p:ph type="body" sz="quarter" idx="10"/>
          </p:nvPr>
        </p:nvSpPr>
        <p:spPr>
          <a:xfrm>
            <a:off x="304800" y="1219200"/>
            <a:ext cx="8382000" cy="4031873"/>
          </a:xfrm>
        </p:spPr>
        <p:txBody>
          <a:bodyPr/>
          <a:lstStyle/>
          <a:p>
            <a:r>
              <a:rPr lang="en-US" dirty="0" smtClean="0"/>
              <a:t>Add </a:t>
            </a:r>
            <a:r>
              <a:rPr lang="en-US" dirty="0" smtClean="0"/>
              <a:t>Schema </a:t>
            </a:r>
            <a:r>
              <a:rPr lang="en-US" dirty="0" smtClean="0"/>
              <a:t>Base Class as Interface</a:t>
            </a:r>
            <a:endParaRPr lang="en-US" dirty="0" smtClean="0"/>
          </a:p>
          <a:p>
            <a:pPr marL="0" indent="0">
              <a:buNone/>
            </a:pPr>
            <a:endParaRPr lang="en-US" dirty="0"/>
          </a:p>
          <a:p>
            <a:r>
              <a:rPr lang="en-US" dirty="0" smtClean="0"/>
              <a:t>Defined Interface </a:t>
            </a:r>
            <a:r>
              <a:rPr lang="en-US" dirty="0" smtClean="0"/>
              <a:t>for Collections</a:t>
            </a:r>
          </a:p>
          <a:p>
            <a:pPr marL="0" indent="0">
              <a:buNone/>
            </a:pPr>
            <a:endParaRPr lang="en-US" dirty="0" smtClean="0"/>
          </a:p>
          <a:p>
            <a:r>
              <a:rPr lang="en-US" dirty="0" smtClean="0"/>
              <a:t>Define Interfaces for Schemas</a:t>
            </a:r>
          </a:p>
          <a:p>
            <a:pPr lvl="1"/>
            <a:r>
              <a:rPr lang="en-US" dirty="0" smtClean="0"/>
              <a:t>Tabular</a:t>
            </a:r>
            <a:endParaRPr lang="en-US" dirty="0" smtClean="0"/>
          </a:p>
          <a:p>
            <a:pPr lvl="1"/>
            <a:r>
              <a:rPr lang="en-US" smtClean="0"/>
              <a:t>Dynamic</a:t>
            </a:r>
            <a:endParaRPr lang="en-US" dirty="0" smtClean="0"/>
          </a:p>
          <a:p>
            <a:pPr lvl="1"/>
            <a:endParaRPr lang="en-US" dirty="0" smtClean="0"/>
          </a:p>
        </p:txBody>
      </p:sp>
    </p:spTree>
    <p:extLst>
      <p:ext uri="{BB962C8B-B14F-4D97-AF65-F5344CB8AC3E}">
        <p14:creationId xmlns:p14="http://schemas.microsoft.com/office/powerpoint/2010/main" val="6352794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6374</TotalTime>
  <Words>783</Words>
  <Application>Microsoft Office PowerPoint</Application>
  <PresentationFormat>On-screen Show (4:3)</PresentationFormat>
  <Paragraphs>64</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3 Review Nov. 5 – Nov. 12</vt:lpstr>
      <vt:lpstr>Sprint Objective</vt:lpstr>
      <vt:lpstr>Reduce Technical Backlog</vt:lpstr>
      <vt:lpstr>Expand Data Model for Semantic Data </vt:lpstr>
      <vt:lpstr>Expand Data Input for Document Oriented </vt:lpstr>
      <vt:lpstr>Start Data Import Module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76</cp:revision>
  <dcterms:created xsi:type="dcterms:W3CDTF">2016-04-14T21:28:30Z</dcterms:created>
  <dcterms:modified xsi:type="dcterms:W3CDTF">2016-11-14T00:30:04Z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