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4:35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4:35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7 Review</a:t>
            </a:r>
            <a:br>
              <a:rPr lang="en-US" dirty="0" smtClean="0"/>
            </a:br>
            <a:r>
              <a:rPr lang="en-US" dirty="0" smtClean="0"/>
              <a:t>Dec. 4 – Dec. 10</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dirty="0" smtClean="0"/>
              <a:t>Reduce Technical Backlog </a:t>
            </a:r>
            <a:r>
              <a:rPr lang="en-US" dirty="0" smtClean="0">
                <a:solidFill>
                  <a:schemeClr val="tx1">
                    <a:lumMod val="65000"/>
                  </a:schemeClr>
                </a:solidFill>
              </a:rPr>
              <a:t>(1 story pts) – 100%</a:t>
            </a:r>
          </a:p>
          <a:p>
            <a:pPr marL="0" indent="0">
              <a:buNone/>
            </a:pPr>
            <a:endParaRPr lang="en-US" dirty="0" smtClean="0"/>
          </a:p>
          <a:p>
            <a:r>
              <a:rPr lang="en-US" dirty="0" smtClean="0"/>
              <a:t>Support Query Operations from Collection </a:t>
            </a:r>
            <a:r>
              <a:rPr lang="en-US" dirty="0" smtClean="0">
                <a:solidFill>
                  <a:schemeClr val="tx1">
                    <a:lumMod val="65000"/>
                  </a:schemeClr>
                </a:solidFill>
              </a:rPr>
              <a:t>(2 story pts) – 75%</a:t>
            </a:r>
          </a:p>
          <a:p>
            <a:pPr marL="0" indent="0">
              <a:buNone/>
            </a:pPr>
            <a:endParaRPr lang="en-US" dirty="0" smtClean="0">
              <a:solidFill>
                <a:schemeClr val="tx1">
                  <a:lumMod val="65000"/>
                </a:schemeClr>
              </a:solidFill>
            </a:endParaRPr>
          </a:p>
          <a:p>
            <a:r>
              <a:rPr lang="en-US" dirty="0" smtClean="0"/>
              <a:t>Expand </a:t>
            </a:r>
            <a:r>
              <a:rPr lang="en-US" dirty="0" err="1" smtClean="0"/>
              <a:t>Cmdline</a:t>
            </a:r>
            <a:r>
              <a:rPr lang="en-US" dirty="0" smtClean="0"/>
              <a:t> Interface for Insert/Select </a:t>
            </a:r>
            <a:r>
              <a:rPr lang="en-US" dirty="0" smtClean="0">
                <a:solidFill>
                  <a:schemeClr val="tx1">
                    <a:lumMod val="65000"/>
                  </a:schemeClr>
                </a:solidFill>
              </a:rPr>
              <a:t>(2 story </a:t>
            </a:r>
            <a:r>
              <a:rPr lang="en-US" dirty="0" err="1" smtClean="0">
                <a:solidFill>
                  <a:schemeClr val="tx1">
                    <a:lumMod val="65000"/>
                  </a:schemeClr>
                </a:solidFill>
              </a:rPr>
              <a:t>pt</a:t>
            </a:r>
            <a:r>
              <a:rPr lang="en-US" dirty="0" smtClean="0">
                <a:solidFill>
                  <a:schemeClr val="tx1">
                    <a:lumMod val="65000"/>
                  </a:schemeClr>
                </a:solidFill>
              </a:rPr>
              <a:t>) – 75%</a:t>
            </a:r>
          </a:p>
          <a:p>
            <a:pPr marL="0" indent="0">
              <a:buNone/>
            </a:pPr>
            <a:endParaRPr lang="en-US" dirty="0" smtClean="0"/>
          </a:p>
          <a:p>
            <a:r>
              <a:rPr lang="en-US" dirty="0" smtClean="0">
                <a:solidFill>
                  <a:schemeClr val="tx1">
                    <a:lumMod val="65000"/>
                  </a:schemeClr>
                </a:solidFill>
              </a:rPr>
              <a:t>Total Story Points: 4</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724096"/>
          </a:xfrm>
        </p:spPr>
        <p:txBody>
          <a:bodyPr/>
          <a:lstStyle/>
          <a:p>
            <a:r>
              <a:rPr lang="en-US" dirty="0" smtClean="0"/>
              <a:t>Update Test Scripts </a:t>
            </a:r>
          </a:p>
          <a:p>
            <a:pPr marL="0" indent="0">
              <a:buNone/>
            </a:pPr>
            <a:endParaRPr lang="en-US" dirty="0" smtClean="0"/>
          </a:p>
          <a:p>
            <a:pPr lvl="1"/>
            <a:r>
              <a:rPr lang="en-US" dirty="0" smtClean="0"/>
              <a:t>Fix echo problem with calculating test </a:t>
            </a:r>
            <a:r>
              <a:rPr lang="en-US" dirty="0" smtClean="0"/>
              <a:t>results </a:t>
            </a:r>
            <a:r>
              <a:rPr lang="en-US" dirty="0" smtClean="0">
                <a:solidFill>
                  <a:schemeClr val="tx1">
                    <a:lumMod val="65000"/>
                  </a:schemeClr>
                </a:solidFill>
              </a:rPr>
              <a:t>[DONE] </a:t>
            </a:r>
            <a:endParaRPr lang="en-US" dirty="0" smtClean="0">
              <a:solidFill>
                <a:schemeClr val="tx1">
                  <a:lumMod val="65000"/>
                </a:schemeClr>
              </a:solidFill>
            </a:endParaRPr>
          </a:p>
          <a:p>
            <a:pPr lvl="1"/>
            <a:r>
              <a:rPr lang="en-US" dirty="0" smtClean="0"/>
              <a:t>Rewrite </a:t>
            </a:r>
            <a:r>
              <a:rPr lang="en-US" dirty="0" err="1" smtClean="0"/>
              <a:t>cmdline</a:t>
            </a:r>
            <a:r>
              <a:rPr lang="en-US" dirty="0" smtClean="0"/>
              <a:t> test script to function same as package test scripts </a:t>
            </a:r>
            <a:r>
              <a:rPr lang="en-US" dirty="0" smtClean="0">
                <a:solidFill>
                  <a:schemeClr val="tx1">
                    <a:lumMod val="65000"/>
                  </a:schemeClr>
                </a:solidFill>
              </a:rPr>
              <a:t>[DONE]</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Support Query Operations in Collection</a:t>
            </a:r>
            <a:endParaRPr lang="en-US" dirty="0"/>
          </a:p>
        </p:txBody>
      </p:sp>
      <p:sp>
        <p:nvSpPr>
          <p:cNvPr id="3" name="Text Placeholder 2"/>
          <p:cNvSpPr>
            <a:spLocks noGrp="1"/>
          </p:cNvSpPr>
          <p:nvPr>
            <p:ph type="body" sz="quarter" idx="10"/>
          </p:nvPr>
        </p:nvSpPr>
        <p:spPr>
          <a:xfrm>
            <a:off x="381000" y="1828800"/>
            <a:ext cx="8382000" cy="3871829"/>
          </a:xfrm>
        </p:spPr>
        <p:txBody>
          <a:bodyPr/>
          <a:lstStyle/>
          <a:p>
            <a:r>
              <a:rPr lang="en-US" dirty="0" smtClean="0"/>
              <a:t>Add Open/Close methods, thread down to </a:t>
            </a:r>
            <a:r>
              <a:rPr lang="en-US" dirty="0" err="1" smtClean="0"/>
              <a:t>DataStore</a:t>
            </a:r>
            <a:r>
              <a:rPr lang="en-US" dirty="0" smtClean="0"/>
              <a:t> </a:t>
            </a:r>
            <a:r>
              <a:rPr lang="en-US" dirty="0" smtClean="0">
                <a:solidFill>
                  <a:schemeClr val="tx1">
                    <a:lumMod val="65000"/>
                  </a:schemeClr>
                </a:solidFill>
              </a:rPr>
              <a:t>[DONE]</a:t>
            </a:r>
          </a:p>
          <a:p>
            <a:endParaRPr lang="en-US" dirty="0" smtClean="0"/>
          </a:p>
          <a:p>
            <a:r>
              <a:rPr lang="en-US" dirty="0" smtClean="0"/>
              <a:t>Add Insert() method, thread down to </a:t>
            </a:r>
            <a:r>
              <a:rPr lang="en-US" dirty="0" err="1" smtClean="0"/>
              <a:t>DataStore</a:t>
            </a:r>
            <a:r>
              <a:rPr lang="en-US" dirty="0" smtClean="0"/>
              <a:t> </a:t>
            </a:r>
            <a:r>
              <a:rPr lang="en-US" dirty="0" smtClean="0">
                <a:solidFill>
                  <a:schemeClr val="tx1">
                    <a:lumMod val="65000"/>
                  </a:schemeClr>
                </a:solidFill>
              </a:rPr>
              <a:t>[DONE]</a:t>
            </a:r>
          </a:p>
          <a:p>
            <a:pPr marL="517525" lvl="1" indent="0">
              <a:buNone/>
            </a:pPr>
            <a:endParaRPr lang="en-US" dirty="0" smtClean="0"/>
          </a:p>
          <a:p>
            <a:r>
              <a:rPr lang="en-US" dirty="0" smtClean="0"/>
              <a:t>Add Select() method, thread down to </a:t>
            </a:r>
            <a:r>
              <a:rPr lang="en-US" dirty="0" err="1" smtClean="0"/>
              <a:t>DataStore</a:t>
            </a:r>
            <a:r>
              <a:rPr lang="en-US" dirty="0" smtClean="0"/>
              <a:t> </a:t>
            </a:r>
            <a:r>
              <a:rPr lang="en-US" dirty="0" smtClean="0">
                <a:solidFill>
                  <a:schemeClr val="tx1">
                    <a:lumMod val="65000"/>
                  </a:schemeClr>
                </a:solidFill>
              </a:rPr>
              <a:t>[partial]</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Expand </a:t>
            </a:r>
            <a:r>
              <a:rPr lang="en-US" dirty="0" err="1" smtClean="0"/>
              <a:t>CommandLine</a:t>
            </a:r>
            <a:r>
              <a:rPr lang="en-US" dirty="0" smtClean="0"/>
              <a:t> Interface</a:t>
            </a:r>
            <a:endParaRPr lang="en-US" dirty="0"/>
          </a:p>
        </p:txBody>
      </p:sp>
      <p:sp>
        <p:nvSpPr>
          <p:cNvPr id="3" name="Text Placeholder 2"/>
          <p:cNvSpPr>
            <a:spLocks noGrp="1"/>
          </p:cNvSpPr>
          <p:nvPr>
            <p:ph type="body" sz="quarter" idx="10"/>
          </p:nvPr>
        </p:nvSpPr>
        <p:spPr>
          <a:xfrm>
            <a:off x="381000" y="1828800"/>
            <a:ext cx="8382000" cy="4438138"/>
          </a:xfrm>
        </p:spPr>
        <p:txBody>
          <a:bodyPr/>
          <a:lstStyle/>
          <a:p>
            <a:r>
              <a:rPr lang="en-US" dirty="0" smtClean="0"/>
              <a:t>Add Options for Reader </a:t>
            </a:r>
            <a:r>
              <a:rPr lang="en-US" dirty="0" smtClean="0">
                <a:solidFill>
                  <a:schemeClr val="tx1">
                    <a:lumMod val="65000"/>
                  </a:schemeClr>
                </a:solidFill>
              </a:rPr>
              <a:t>[DONE]</a:t>
            </a:r>
          </a:p>
          <a:p>
            <a:pPr marL="0" indent="0">
              <a:buNone/>
            </a:pPr>
            <a:endParaRPr lang="en-US" dirty="0" smtClean="0"/>
          </a:p>
          <a:p>
            <a:r>
              <a:rPr lang="en-US" dirty="0" smtClean="0"/>
              <a:t>Add Options for Insert </a:t>
            </a:r>
            <a:r>
              <a:rPr lang="en-US" dirty="0" smtClean="0">
                <a:solidFill>
                  <a:schemeClr val="tx1">
                    <a:lumMod val="65000"/>
                  </a:schemeClr>
                </a:solidFill>
              </a:rPr>
              <a:t>[DONE]</a:t>
            </a:r>
          </a:p>
          <a:p>
            <a:pPr lvl="1"/>
            <a:r>
              <a:rPr lang="en-US" dirty="0" smtClean="0"/>
              <a:t>From </a:t>
            </a:r>
            <a:r>
              <a:rPr lang="en-US" dirty="0" err="1" smtClean="0"/>
              <a:t>cmdline</a:t>
            </a:r>
            <a:r>
              <a:rPr lang="en-US" dirty="0" smtClean="0"/>
              <a:t> </a:t>
            </a:r>
            <a:r>
              <a:rPr lang="en-US" dirty="0" err="1" smtClean="0"/>
              <a:t>args</a:t>
            </a:r>
            <a:endParaRPr lang="en-US" dirty="0" smtClean="0"/>
          </a:p>
          <a:p>
            <a:pPr lvl="1"/>
            <a:r>
              <a:rPr lang="en-US" dirty="0" smtClean="0"/>
              <a:t>From File</a:t>
            </a:r>
          </a:p>
          <a:p>
            <a:pPr marL="517525" lvl="1" indent="0">
              <a:buNone/>
            </a:pPr>
            <a:endParaRPr lang="en-US" dirty="0" smtClean="0"/>
          </a:p>
          <a:p>
            <a:r>
              <a:rPr lang="en-US" dirty="0" smtClean="0"/>
              <a:t>Add Options for Select</a:t>
            </a:r>
          </a:p>
          <a:p>
            <a:pPr lvl="1"/>
            <a:r>
              <a:rPr lang="en-US" dirty="0" smtClean="0"/>
              <a:t>Select w/o where </a:t>
            </a:r>
            <a:r>
              <a:rPr lang="en-US" dirty="0" smtClean="0">
                <a:solidFill>
                  <a:schemeClr val="tx1">
                    <a:lumMod val="65000"/>
                  </a:schemeClr>
                </a:solidFill>
              </a:rPr>
              <a:t>[DONE]</a:t>
            </a:r>
          </a:p>
          <a:p>
            <a:pPr lvl="1"/>
            <a:r>
              <a:rPr lang="en-US" dirty="0" smtClean="0"/>
              <a:t>Select with where clause </a:t>
            </a:r>
            <a:r>
              <a:rPr lang="en-US" dirty="0" smtClean="0">
                <a:solidFill>
                  <a:schemeClr val="tx1">
                    <a:lumMod val="65000"/>
                  </a:schemeClr>
                </a:solidFill>
              </a:rPr>
              <a:t>[NOT DONE]</a:t>
            </a: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6266</TotalTime>
  <Words>674</Words>
  <Application>Microsoft Office PowerPoint</Application>
  <PresentationFormat>On-screen Show (4:3)</PresentationFormat>
  <Paragraphs>51</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7 Review Dec. 4 – Dec. 10</vt:lpstr>
      <vt:lpstr>Sprint Objective</vt:lpstr>
      <vt:lpstr>Reduce Technical Backlog</vt:lpstr>
      <vt:lpstr>Support Query Operations in Collection</vt:lpstr>
      <vt:lpstr>Expand CommandLine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89</cp:revision>
  <dcterms:created xsi:type="dcterms:W3CDTF">2016-04-14T21:28:30Z</dcterms:created>
  <dcterms:modified xsi:type="dcterms:W3CDTF">2016-12-24T00:35:48Z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