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8"/>
  </p:notesMasterIdLst>
  <p:sldIdLst>
    <p:sldId id="257" r:id="rId4"/>
    <p:sldId id="270" r:id="rId5"/>
    <p:sldId id="277" r:id="rId6"/>
    <p:sldId id="27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1/8/2017 9:39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10 Review</a:t>
            </a:r>
            <a:br>
              <a:rPr lang="en-US" dirty="0" smtClean="0"/>
            </a:br>
            <a:r>
              <a:rPr lang="en-US" dirty="0" smtClean="0"/>
              <a:t>Jan. 1 – Jan. 7</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219891"/>
          </a:xfrm>
        </p:spPr>
        <p:txBody>
          <a:bodyPr/>
          <a:lstStyle/>
          <a:p>
            <a:r>
              <a:rPr lang="en-US" dirty="0" smtClean="0"/>
              <a:t>Reduce Technical Backlog - NA </a:t>
            </a:r>
            <a:r>
              <a:rPr lang="en-US" dirty="0" smtClean="0">
                <a:solidFill>
                  <a:schemeClr val="tx1">
                    <a:lumMod val="65000"/>
                  </a:schemeClr>
                </a:solidFill>
              </a:rPr>
              <a:t>(0 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a:p>
          <a:p>
            <a:r>
              <a:rPr lang="en-US" dirty="0" smtClean="0"/>
              <a:t>Complete Sort Function </a:t>
            </a:r>
            <a:r>
              <a:rPr lang="en-US" dirty="0" smtClean="0">
                <a:solidFill>
                  <a:schemeClr val="tx1">
                    <a:lumMod val="65000"/>
                  </a:schemeClr>
                </a:solidFill>
              </a:rPr>
              <a:t>( 2 story pts ) - 85% Done</a:t>
            </a:r>
            <a:endParaRPr lang="en-US" dirty="0">
              <a:solidFill>
                <a:schemeClr val="tx1">
                  <a:lumMod val="65000"/>
                </a:schemeClr>
              </a:solidFill>
            </a:endParaRPr>
          </a:p>
          <a:p>
            <a:pPr marL="0" indent="0">
              <a:buNone/>
            </a:pPr>
            <a:endParaRPr lang="en-US" dirty="0" smtClean="0"/>
          </a:p>
          <a:p>
            <a:r>
              <a:rPr lang="en-US" dirty="0" smtClean="0"/>
              <a:t>Add Sort to </a:t>
            </a:r>
            <a:r>
              <a:rPr lang="en-US" dirty="0" err="1" smtClean="0"/>
              <a:t>Cmdline</a:t>
            </a:r>
            <a:r>
              <a:rPr lang="en-US" dirty="0" smtClean="0"/>
              <a:t>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- 75% done</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2.5</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Sort Function</a:t>
            </a:r>
          </a:p>
        </p:txBody>
      </p:sp>
      <p:sp>
        <p:nvSpPr>
          <p:cNvPr id="3" name="Text Placeholder 2"/>
          <p:cNvSpPr>
            <a:spLocks noGrp="1"/>
          </p:cNvSpPr>
          <p:nvPr>
            <p:ph type="body" sz="quarter" idx="10"/>
          </p:nvPr>
        </p:nvSpPr>
        <p:spPr>
          <a:xfrm>
            <a:off x="381000" y="1096423"/>
            <a:ext cx="8382000" cy="5219891"/>
          </a:xfrm>
        </p:spPr>
        <p:txBody>
          <a:bodyPr/>
          <a:lstStyle/>
          <a:p>
            <a:r>
              <a:rPr lang="en-US" dirty="0" smtClean="0"/>
              <a:t>Consolidate Common Code [ Done ]</a:t>
            </a:r>
          </a:p>
          <a:p>
            <a:pPr marL="0" indent="0">
              <a:buNone/>
            </a:pPr>
            <a:endParaRPr lang="en-US" dirty="0" smtClean="0"/>
          </a:p>
          <a:p>
            <a:r>
              <a:rPr lang="en-US" dirty="0" smtClean="0"/>
              <a:t>Extend Function for Descending and Ascending order [ Done ]</a:t>
            </a:r>
          </a:p>
          <a:p>
            <a:pPr marL="0" indent="0">
              <a:buNone/>
            </a:pPr>
            <a:endParaRPr lang="en-US" dirty="0" smtClean="0"/>
          </a:p>
          <a:p>
            <a:r>
              <a:rPr lang="en-US" dirty="0" smtClean="0"/>
              <a:t>Add Tests [ Done ]</a:t>
            </a:r>
          </a:p>
          <a:p>
            <a:pPr marL="0" indent="0">
              <a:buNone/>
            </a:pPr>
            <a:endParaRPr lang="en-US" dirty="0" smtClean="0"/>
          </a:p>
          <a:p>
            <a:r>
              <a:rPr lang="en-US" smtClean="0"/>
              <a:t>Add Documentation [ Not Done ]</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Sort to </a:t>
            </a:r>
            <a:r>
              <a:rPr lang="en-US" dirty="0" err="1"/>
              <a:t>Cmdline</a:t>
            </a:r>
            <a:endParaRPr lang="en-US" dirty="0"/>
          </a:p>
        </p:txBody>
      </p:sp>
      <p:sp>
        <p:nvSpPr>
          <p:cNvPr id="3" name="Text Placeholder 2"/>
          <p:cNvSpPr>
            <a:spLocks noGrp="1"/>
          </p:cNvSpPr>
          <p:nvPr>
            <p:ph type="body" sz="quarter" idx="10"/>
          </p:nvPr>
        </p:nvSpPr>
        <p:spPr>
          <a:xfrm>
            <a:off x="381000" y="1828800"/>
            <a:ext cx="8382000" cy="2406813"/>
          </a:xfrm>
        </p:spPr>
        <p:txBody>
          <a:bodyPr/>
          <a:lstStyle/>
          <a:p>
            <a:r>
              <a:rPr lang="en-US" dirty="0" smtClean="0"/>
              <a:t>Add Sort option to </a:t>
            </a:r>
            <a:r>
              <a:rPr lang="en-US" dirty="0" err="1" smtClean="0"/>
              <a:t>cmdline</a:t>
            </a:r>
            <a:r>
              <a:rPr lang="en-US" dirty="0" smtClean="0"/>
              <a:t> [ Done ]</a:t>
            </a:r>
            <a:endParaRPr lang="en-US" dirty="0" smtClean="0"/>
          </a:p>
          <a:p>
            <a:pPr lvl="1"/>
            <a:r>
              <a:rPr lang="en-US" dirty="0" smtClean="0"/>
              <a:t>Sort Type</a:t>
            </a:r>
          </a:p>
          <a:p>
            <a:pPr lvl="1"/>
            <a:r>
              <a:rPr lang="en-US" dirty="0" smtClean="0"/>
              <a:t>Ascending vs. Descending order</a:t>
            </a:r>
          </a:p>
          <a:p>
            <a:pPr lvl="1"/>
            <a:endParaRPr lang="en-US" dirty="0"/>
          </a:p>
          <a:p>
            <a:r>
              <a:rPr lang="en-US" smtClean="0"/>
              <a:t>Add </a:t>
            </a:r>
            <a:r>
              <a:rPr lang="en-US" smtClean="0"/>
              <a:t>Tests [ not done ]</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6325</TotalTime>
  <Words>515</Words>
  <Application>Microsoft Office PowerPoint</Application>
  <PresentationFormat>On-screen Show (4:3)</PresentationFormat>
  <Paragraphs>40</Paragraphs>
  <Slides>4</Slides>
  <Notes>4</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1_Soft Blue with Bar Trebuchet</vt:lpstr>
      <vt:lpstr>White with Courier font for code slides</vt:lpstr>
      <vt:lpstr>Epipog – Sprint 10 Review Jan. 1 – Jan. 7</vt:lpstr>
      <vt:lpstr>Sprint Objective</vt:lpstr>
      <vt:lpstr>Complete Sort Function</vt:lpstr>
      <vt:lpstr>Add Sort to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101</cp:revision>
  <dcterms:created xsi:type="dcterms:W3CDTF">2016-04-14T21:28:30Z</dcterms:created>
  <dcterms:modified xsi:type="dcterms:W3CDTF">2017-01-09T05:39:29Z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