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1"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12/17/2016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8:35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12/17/2016 8:35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a:t>
            </a:r>
            <a:r>
              <a:rPr lang="en-US" dirty="0" smtClean="0"/>
              <a:t>7 </a:t>
            </a:r>
            <a:r>
              <a:rPr lang="en-US" dirty="0" smtClean="0"/>
              <a:t>Planning</a:t>
            </a:r>
            <a:br>
              <a:rPr lang="en-US" dirty="0" smtClean="0"/>
            </a:br>
            <a:r>
              <a:rPr lang="en-US" dirty="0" smtClean="0"/>
              <a:t>Dec. 4 – </a:t>
            </a:r>
            <a:r>
              <a:rPr lang="en-US" dirty="0" smtClean="0"/>
              <a:t>Dec. </a:t>
            </a:r>
            <a:r>
              <a:rPr lang="en-US" dirty="0" smtClean="0"/>
              <a:t>10</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5663089"/>
          </a:xfrm>
        </p:spPr>
        <p:txBody>
          <a:bodyPr/>
          <a:lstStyle/>
          <a:p>
            <a:r>
              <a:rPr lang="en-US" dirty="0" smtClean="0"/>
              <a:t>Reduce Technical Backlog </a:t>
            </a:r>
            <a:r>
              <a:rPr lang="en-US" dirty="0" smtClean="0">
                <a:solidFill>
                  <a:schemeClr val="tx1">
                    <a:lumMod val="65000"/>
                  </a:schemeClr>
                </a:solidFill>
              </a:rPr>
              <a:t>(1 story pts)</a:t>
            </a:r>
          </a:p>
          <a:p>
            <a:pPr marL="0" indent="0">
              <a:buNone/>
            </a:pPr>
            <a:endParaRPr lang="en-US" dirty="0" smtClean="0"/>
          </a:p>
          <a:p>
            <a:r>
              <a:rPr lang="en-US" dirty="0" smtClean="0"/>
              <a:t>Support Query Operations from Collection </a:t>
            </a:r>
            <a:r>
              <a:rPr lang="en-US" dirty="0" smtClean="0">
                <a:solidFill>
                  <a:schemeClr val="tx1">
                    <a:lumMod val="65000"/>
                  </a:schemeClr>
                </a:solidFill>
              </a:rPr>
              <a:t>(2 story pts)</a:t>
            </a:r>
            <a:endParaRPr lang="en-US" dirty="0" smtClean="0">
              <a:solidFill>
                <a:schemeClr val="tx1">
                  <a:lumMod val="65000"/>
                </a:schemeClr>
              </a:solidFill>
            </a:endParaRPr>
          </a:p>
          <a:p>
            <a:pPr marL="0" indent="0">
              <a:buNone/>
            </a:pPr>
            <a:endParaRPr lang="en-US" dirty="0" smtClean="0">
              <a:solidFill>
                <a:schemeClr val="tx1">
                  <a:lumMod val="65000"/>
                </a:schemeClr>
              </a:solidFill>
            </a:endParaRPr>
          </a:p>
          <a:p>
            <a:r>
              <a:rPr lang="en-US" dirty="0" smtClean="0"/>
              <a:t>Expand </a:t>
            </a:r>
            <a:r>
              <a:rPr lang="en-US" dirty="0" err="1" smtClean="0"/>
              <a:t>Cmdline</a:t>
            </a:r>
            <a:r>
              <a:rPr lang="en-US" dirty="0" smtClean="0"/>
              <a:t> </a:t>
            </a:r>
            <a:r>
              <a:rPr lang="en-US" dirty="0" smtClean="0"/>
              <a:t>Interface for Insert/Select </a:t>
            </a:r>
            <a:r>
              <a:rPr lang="en-US" dirty="0" smtClean="0">
                <a:solidFill>
                  <a:schemeClr val="tx1">
                    <a:lumMod val="65000"/>
                  </a:schemeClr>
                </a:solidFill>
              </a:rPr>
              <a:t>(2 </a:t>
            </a:r>
            <a:r>
              <a:rPr lang="en-US" dirty="0" smtClean="0">
                <a:solidFill>
                  <a:schemeClr val="tx1">
                    <a:lumMod val="65000"/>
                  </a:schemeClr>
                </a:solidFill>
              </a:rPr>
              <a:t>story </a:t>
            </a:r>
            <a:r>
              <a:rPr lang="en-US" dirty="0" err="1" smtClean="0">
                <a:solidFill>
                  <a:schemeClr val="tx1">
                    <a:lumMod val="65000"/>
                  </a:schemeClr>
                </a:solidFill>
              </a:rPr>
              <a:t>pt</a:t>
            </a:r>
            <a:r>
              <a:rPr lang="en-US" dirty="0" smtClean="0">
                <a:solidFill>
                  <a:schemeClr val="tx1">
                    <a:lumMod val="65000"/>
                  </a:schemeClr>
                </a:solidFill>
              </a:rPr>
              <a:t>)</a:t>
            </a:r>
          </a:p>
          <a:p>
            <a:pPr marL="0" indent="0">
              <a:buNone/>
            </a:pPr>
            <a:endParaRPr lang="en-US" dirty="0" smtClean="0"/>
          </a:p>
          <a:p>
            <a:r>
              <a:rPr lang="en-US" dirty="0" smtClean="0">
                <a:solidFill>
                  <a:schemeClr val="tx1">
                    <a:lumMod val="65000"/>
                  </a:schemeClr>
                </a:solidFill>
              </a:rPr>
              <a:t>Total Story Points: 5</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Technical Backlog</a:t>
            </a:r>
            <a:endParaRPr lang="en-US" dirty="0"/>
          </a:p>
        </p:txBody>
      </p:sp>
      <p:sp>
        <p:nvSpPr>
          <p:cNvPr id="3" name="Text Placeholder 2"/>
          <p:cNvSpPr>
            <a:spLocks noGrp="1"/>
          </p:cNvSpPr>
          <p:nvPr>
            <p:ph type="body" sz="quarter" idx="10"/>
          </p:nvPr>
        </p:nvSpPr>
        <p:spPr>
          <a:xfrm>
            <a:off x="381000" y="1096423"/>
            <a:ext cx="8382000" cy="3336298"/>
          </a:xfrm>
        </p:spPr>
        <p:txBody>
          <a:bodyPr/>
          <a:lstStyle/>
          <a:p>
            <a:r>
              <a:rPr lang="en-US" dirty="0" smtClean="0"/>
              <a:t>Update Test Scripts </a:t>
            </a:r>
            <a:endParaRPr lang="en-US" dirty="0" smtClean="0"/>
          </a:p>
          <a:p>
            <a:pPr marL="0" indent="0">
              <a:buNone/>
            </a:pPr>
            <a:endParaRPr lang="en-US" dirty="0" smtClean="0"/>
          </a:p>
          <a:p>
            <a:pPr lvl="1"/>
            <a:r>
              <a:rPr lang="en-US" dirty="0" smtClean="0"/>
              <a:t>Fix echo problem with calculating test results </a:t>
            </a:r>
            <a:endParaRPr lang="en-US" dirty="0" smtClean="0"/>
          </a:p>
          <a:p>
            <a:pPr lvl="1"/>
            <a:r>
              <a:rPr lang="en-US" dirty="0" smtClean="0"/>
              <a:t>Rewrite </a:t>
            </a:r>
            <a:r>
              <a:rPr lang="en-US" dirty="0" err="1" smtClean="0"/>
              <a:t>cmdline</a:t>
            </a:r>
            <a:r>
              <a:rPr lang="en-US" dirty="0" smtClean="0"/>
              <a:t> test script to function same as package test scripts </a:t>
            </a:r>
            <a:endParaRPr lang="en-US" dirty="0" smtClean="0">
              <a:solidFill>
                <a:schemeClr val="bg1">
                  <a:lumMod val="65000"/>
                  <a:lumOff val="35000"/>
                </a:schemeClr>
              </a:solidFill>
            </a:endParaRPr>
          </a:p>
          <a:p>
            <a:pPr marL="517525" lvl="1" indent="0">
              <a:buNone/>
            </a:pPr>
            <a:endParaRPr lang="en-US" dirty="0"/>
          </a:p>
          <a:p>
            <a:pPr marL="0" indent="0">
              <a:buNone/>
            </a:pPr>
            <a:endParaRPr lang="en-US" dirty="0" smtClean="0"/>
          </a:p>
        </p:txBody>
      </p:sp>
    </p:spTree>
    <p:extLst>
      <p:ext uri="{BB962C8B-B14F-4D97-AF65-F5344CB8AC3E}">
        <p14:creationId xmlns:p14="http://schemas.microsoft.com/office/powerpoint/2010/main" val="33484570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smtClean="0"/>
              <a:t>Support Query Operations in Collection</a:t>
            </a:r>
            <a:endParaRPr lang="en-US" dirty="0"/>
          </a:p>
        </p:txBody>
      </p:sp>
      <p:sp>
        <p:nvSpPr>
          <p:cNvPr id="3" name="Text Placeholder 2"/>
          <p:cNvSpPr>
            <a:spLocks noGrp="1"/>
          </p:cNvSpPr>
          <p:nvPr>
            <p:ph type="body" sz="quarter" idx="10"/>
          </p:nvPr>
        </p:nvSpPr>
        <p:spPr>
          <a:xfrm>
            <a:off x="381000" y="1828800"/>
            <a:ext cx="8382000" cy="2985433"/>
          </a:xfrm>
        </p:spPr>
        <p:txBody>
          <a:bodyPr/>
          <a:lstStyle/>
          <a:p>
            <a:r>
              <a:rPr lang="en-US" dirty="0" smtClean="0"/>
              <a:t>Add Open/Close methods, thread down to </a:t>
            </a:r>
            <a:r>
              <a:rPr lang="en-US" dirty="0" err="1" smtClean="0"/>
              <a:t>DataStore</a:t>
            </a:r>
            <a:endParaRPr lang="en-US" dirty="0" smtClean="0"/>
          </a:p>
          <a:p>
            <a:endParaRPr lang="en-US" dirty="0" smtClean="0"/>
          </a:p>
          <a:p>
            <a:r>
              <a:rPr lang="en-US" dirty="0" smtClean="0"/>
              <a:t>Add Insert() method, thread down to </a:t>
            </a:r>
            <a:r>
              <a:rPr lang="en-US" dirty="0" err="1" smtClean="0"/>
              <a:t>DataStore</a:t>
            </a:r>
            <a:endParaRPr lang="en-US" dirty="0" smtClean="0"/>
          </a:p>
          <a:p>
            <a:pPr marL="517525" lvl="1" indent="0">
              <a:buNone/>
            </a:pPr>
            <a:endParaRPr lang="en-US" dirty="0" smtClean="0"/>
          </a:p>
          <a:p>
            <a:r>
              <a:rPr lang="en-US" dirty="0" smtClean="0"/>
              <a:t>Add </a:t>
            </a:r>
            <a:r>
              <a:rPr lang="en-US" dirty="0" smtClean="0"/>
              <a:t>Select() method, thread down to </a:t>
            </a:r>
            <a:r>
              <a:rPr lang="en-US" dirty="0" err="1" smtClean="0"/>
              <a:t>DataStore</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Expand </a:t>
            </a:r>
            <a:r>
              <a:rPr lang="en-US" dirty="0" err="1" smtClean="0"/>
              <a:t>CommandLine</a:t>
            </a:r>
            <a:r>
              <a:rPr lang="en-US" dirty="0" smtClean="0"/>
              <a:t> Interface</a:t>
            </a:r>
            <a:endParaRPr lang="en-US" dirty="0"/>
          </a:p>
        </p:txBody>
      </p:sp>
      <p:sp>
        <p:nvSpPr>
          <p:cNvPr id="3" name="Text Placeholder 2"/>
          <p:cNvSpPr>
            <a:spLocks noGrp="1"/>
          </p:cNvSpPr>
          <p:nvPr>
            <p:ph type="body" sz="quarter" idx="10"/>
          </p:nvPr>
        </p:nvSpPr>
        <p:spPr>
          <a:xfrm>
            <a:off x="381000" y="1828800"/>
            <a:ext cx="8382000" cy="3896451"/>
          </a:xfrm>
        </p:spPr>
        <p:txBody>
          <a:bodyPr/>
          <a:lstStyle/>
          <a:p>
            <a:r>
              <a:rPr lang="en-US" dirty="0" smtClean="0"/>
              <a:t>Add Options for Reader</a:t>
            </a:r>
          </a:p>
          <a:p>
            <a:r>
              <a:rPr lang="en-US" dirty="0" smtClean="0"/>
              <a:t>Add Options for Insert </a:t>
            </a:r>
          </a:p>
          <a:p>
            <a:pPr lvl="1"/>
            <a:r>
              <a:rPr lang="en-US" dirty="0" smtClean="0"/>
              <a:t>From </a:t>
            </a:r>
            <a:r>
              <a:rPr lang="en-US" dirty="0" err="1" smtClean="0"/>
              <a:t>cmdline</a:t>
            </a:r>
            <a:r>
              <a:rPr lang="en-US" dirty="0" smtClean="0"/>
              <a:t> </a:t>
            </a:r>
            <a:r>
              <a:rPr lang="en-US" dirty="0" err="1" smtClean="0"/>
              <a:t>args</a:t>
            </a:r>
            <a:endParaRPr lang="en-US" dirty="0" smtClean="0"/>
          </a:p>
          <a:p>
            <a:pPr lvl="1"/>
            <a:r>
              <a:rPr lang="en-US" dirty="0" smtClean="0"/>
              <a:t>From File</a:t>
            </a:r>
          </a:p>
          <a:p>
            <a:pPr marL="517525" lvl="1" indent="0">
              <a:buNone/>
            </a:pPr>
            <a:endParaRPr lang="en-US" dirty="0" smtClean="0"/>
          </a:p>
          <a:p>
            <a:r>
              <a:rPr lang="en-US" dirty="0" smtClean="0"/>
              <a:t>Add Options for Select</a:t>
            </a:r>
            <a:endParaRPr lang="en-US" dirty="0" smtClean="0"/>
          </a:p>
          <a:p>
            <a:pPr lvl="1"/>
            <a:r>
              <a:rPr lang="en-US" dirty="0" smtClean="0"/>
              <a:t>Select w/o where</a:t>
            </a:r>
            <a:endParaRPr lang="en-US" dirty="0" smtClean="0"/>
          </a:p>
          <a:p>
            <a:pPr lvl="1"/>
            <a:r>
              <a:rPr lang="en-US" dirty="0" smtClean="0"/>
              <a:t>Select with </a:t>
            </a:r>
            <a:r>
              <a:rPr lang="en-US" smtClean="0"/>
              <a:t>where clause</a:t>
            </a:r>
            <a:endParaRPr lang="en-US" dirty="0" smtClean="0"/>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6264</TotalTime>
  <Words>637</Words>
  <Application>Microsoft Office PowerPoint</Application>
  <PresentationFormat>On-screen Show (4:3)</PresentationFormat>
  <Paragraphs>50</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7 Planning Dec. 4 – Dec. 10</vt:lpstr>
      <vt:lpstr>Sprint Objective</vt:lpstr>
      <vt:lpstr>Reduce Technical Backlog</vt:lpstr>
      <vt:lpstr>Support Query Operations in Collection</vt:lpstr>
      <vt:lpstr>Expand CommandLine Interface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87</cp:revision>
  <dcterms:created xsi:type="dcterms:W3CDTF">2016-04-14T21:28:30Z</dcterms:created>
  <dcterms:modified xsi:type="dcterms:W3CDTF">2016-12-18T04:41:31Z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