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2"/>
    <p:sldMasterId id="2147483674" r:id="rId3"/>
  </p:sldMasterIdLst>
  <p:notesMasterIdLst>
    <p:notesMasterId r:id="rId9"/>
  </p:notesMasterIdLst>
  <p:sldIdLst>
    <p:sldId id="257" r:id="rId4"/>
    <p:sldId id="270" r:id="rId5"/>
    <p:sldId id="271" r:id="rId6"/>
    <p:sldId id="272" r:id="rId7"/>
    <p:sldId id="276"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24" autoAdjust="0"/>
    <p:restoredTop sz="94660"/>
  </p:normalViewPr>
  <p:slideViewPr>
    <p:cSldViewPr>
      <p:cViewPr>
        <p:scale>
          <a:sx n="75" d="100"/>
          <a:sy n="75" d="100"/>
        </p:scale>
        <p:origin x="-1356" y="-21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tableStyles" Target="tableStyles.xml"/><Relationship Id="rId3" Type="http://schemas.openxmlformats.org/officeDocument/2006/relationships/slideMaster" Target="slideMasters/slideMaster2.xml"/><Relationship Id="rId7" Type="http://schemas.openxmlformats.org/officeDocument/2006/relationships/slide" Target="slides/slide4.xml"/><Relationship Id="rId12" Type="http://schemas.openxmlformats.org/officeDocument/2006/relationships/theme" Target="theme/theme1.xml"/><Relationship Id="rId2" Type="http://schemas.openxmlformats.org/officeDocument/2006/relationships/slideMaster" Target="slideMasters/slideMaster1.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viewProps" Target="viewProps.xml"/><Relationship Id="rId5" Type="http://schemas.openxmlformats.org/officeDocument/2006/relationships/slide" Target="slides/slide2.xml"/><Relationship Id="rId10"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B00D8E-BD79-47BE-AA74-0D4716B611F1}" type="datetimeFigureOut">
              <a:rPr lang="en-US" smtClean="0"/>
              <a:t>12/17/2016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AD10CC0-7B66-438D-9572-4A76220421BC}" type="slidenum">
              <a:rPr lang="en-US" smtClean="0"/>
              <a:t>‹#›</a:t>
            </a:fld>
            <a:endParaRPr lang="en-US"/>
          </a:p>
        </p:txBody>
      </p:sp>
    </p:spTree>
    <p:extLst>
      <p:ext uri="{BB962C8B-B14F-4D97-AF65-F5344CB8AC3E}">
        <p14:creationId xmlns:p14="http://schemas.microsoft.com/office/powerpoint/2010/main" val="32500797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12/17/2016 8:47 PM</a:t>
            </a:fld>
            <a:endParaRPr lang="en-US" dirty="0"/>
          </a:p>
        </p:txBody>
      </p:sp>
      <p:sp>
        <p:nvSpPr>
          <p:cNvPr id="6" name="Footer Placeholder 5"/>
          <p:cNvSpPr>
            <a:spLocks noGrp="1"/>
          </p:cNvSpPr>
          <p:nvPr>
            <p:ph type="ftr" sz="quarter" idx="12"/>
          </p:nvPr>
        </p:nvSpPr>
        <p:spPr>
          <a:xfrm>
            <a:off x="0" y="8685213"/>
            <a:ext cx="6172200" cy="457200"/>
          </a:xfrm>
        </p:spPr>
        <p:txBody>
          <a:bodyPr/>
          <a:lstStyle/>
          <a:p>
            <a:r>
              <a:rPr lang="en-US" sz="500" dirty="0" smtClean="0">
                <a:solidFill>
                  <a:srgbClr val="000000"/>
                </a:solidFill>
                <a:latin typeface="Trebuchet MS" pitchFamily="34" charset="0"/>
              </a:rPr>
              <a:t>© 2007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Trebuchet MS"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Trebuchet MS" pitchFamily="34" charset="0"/>
              </a:rPr>
            </a:br>
            <a:r>
              <a:rPr lang="en-US" sz="500" dirty="0" smtClean="0">
                <a:solidFill>
                  <a:srgbClr val="000000"/>
                </a:solidFill>
                <a:latin typeface="Trebuchet MS" pitchFamily="34" charset="0"/>
              </a:rPr>
              <a:t>MICROSOFT MAKES NO WARRANTIES, EXPRESS, IMPLIED OR STATUTORY, AS TO THE INFORMATION IN THIS PRESENTATION.</a:t>
            </a:r>
          </a:p>
          <a:p>
            <a:endParaRPr lang="en-US" sz="500" dirty="0">
              <a:latin typeface="Trebuchet MS" pitchFamily="34" charset="0"/>
            </a:endParaRPr>
          </a:p>
        </p:txBody>
      </p:sp>
      <p:sp>
        <p:nvSpPr>
          <p:cNvPr id="7" name="Slide Number Placeholder 6"/>
          <p:cNvSpPr>
            <a:spLocks noGrp="1"/>
          </p:cNvSpPr>
          <p:nvPr>
            <p:ph type="sldNum" sz="quarter" idx="13"/>
          </p:nvPr>
        </p:nvSpPr>
        <p:spPr>
          <a:xfrm>
            <a:off x="6172199" y="8685213"/>
            <a:ext cx="684213" cy="457200"/>
          </a:xfrm>
        </p:spPr>
        <p:txBody>
          <a:bodyPr/>
          <a:lstStyle/>
          <a:p>
            <a:fld id="{EC87E0CF-87F6-4B58-B8B8-DCAB2DAAF3CA}" type="slidenum">
              <a:rPr lang="en-US" smtClean="0"/>
              <a:pPr/>
              <a:t>1</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12/17/2016 8:47 PM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Trebuchet MS" pitchFamily="34" charset="0"/>
              </a:rPr>
              <a:t>© 2007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Trebuchet MS"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Trebuchet MS" pitchFamily="34" charset="0"/>
              </a:rPr>
            </a:br>
            <a:r>
              <a:rPr lang="en-US" dirty="0" smtClean="0">
                <a:solidFill>
                  <a:srgbClr val="000000"/>
                </a:solidFill>
                <a:latin typeface="Trebuchet MS" pitchFamily="34" charset="0"/>
              </a:rPr>
              <a:t>MICROSOFT MAKES NO WARRANTIES, EXPRESS, IMPLIED OR STATUTORY, AS TO THE INFORMATION IN THIS PRESENTATION.</a:t>
            </a:r>
          </a:p>
          <a:p>
            <a:endParaRPr lang="en-US" dirty="0">
              <a:latin typeface="Trebuchet MS"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2</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12/17/2016 8:47 PM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Trebuchet MS" pitchFamily="34" charset="0"/>
              </a:rPr>
              <a:t>© 2007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Trebuchet MS"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Trebuchet MS" pitchFamily="34" charset="0"/>
              </a:rPr>
            </a:br>
            <a:r>
              <a:rPr lang="en-US" dirty="0" smtClean="0">
                <a:solidFill>
                  <a:srgbClr val="000000"/>
                </a:solidFill>
                <a:latin typeface="Trebuchet MS" pitchFamily="34" charset="0"/>
              </a:rPr>
              <a:t>MICROSOFT MAKES NO WARRANTIES, EXPRESS, IMPLIED OR STATUTORY, AS TO THE INFORMATION IN THIS PRESENTATION.</a:t>
            </a:r>
          </a:p>
          <a:p>
            <a:endParaRPr lang="en-US" dirty="0">
              <a:latin typeface="Trebuchet MS"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3</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12/17/2016 8:47 PM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Trebuchet MS" pitchFamily="34" charset="0"/>
              </a:rPr>
              <a:t>© 2007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Trebuchet MS"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Trebuchet MS" pitchFamily="34" charset="0"/>
              </a:rPr>
            </a:br>
            <a:r>
              <a:rPr lang="en-US" dirty="0" smtClean="0">
                <a:solidFill>
                  <a:srgbClr val="000000"/>
                </a:solidFill>
                <a:latin typeface="Trebuchet MS" pitchFamily="34" charset="0"/>
              </a:rPr>
              <a:t>MICROSOFT MAKES NO WARRANTIES, EXPRESS, IMPLIED OR STATUTORY, AS TO THE INFORMATION IN THIS PRESENTATION.</a:t>
            </a:r>
          </a:p>
          <a:p>
            <a:endParaRPr lang="en-US" dirty="0">
              <a:latin typeface="Trebuchet MS"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4</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12/17/2016 8:47 PM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Trebuchet MS" pitchFamily="34" charset="0"/>
              </a:rPr>
              <a:t>© 2007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Trebuchet MS"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Trebuchet MS" pitchFamily="34" charset="0"/>
              </a:rPr>
            </a:br>
            <a:r>
              <a:rPr lang="en-US" dirty="0" smtClean="0">
                <a:solidFill>
                  <a:srgbClr val="000000"/>
                </a:solidFill>
                <a:latin typeface="Trebuchet MS" pitchFamily="34" charset="0"/>
              </a:rPr>
              <a:t>MICROSOFT MAKES NO WARRANTIES, EXPRESS, IMPLIED OR STATUTORY, AS TO THE INFORMATION IN THIS PRESENTATION.</a:t>
            </a:r>
          </a:p>
          <a:p>
            <a:endParaRPr lang="en-US" dirty="0">
              <a:latin typeface="Trebuchet MS"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5</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30250" y="1905000"/>
            <a:ext cx="7681913" cy="1523495"/>
          </a:xfrm>
        </p:spPr>
        <p:txBody>
          <a:bodyPr>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730249" y="4344988"/>
            <a:ext cx="7681913"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2_Title and Content">
    <p:bg bwMode="black">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3_Title and Content">
    <p:bg bwMode="black">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0" y="6238875"/>
            <a:ext cx="9144001" cy="619125"/>
          </a:xfrm>
          <a:solidFill>
            <a:srgbClr val="FFFF99"/>
          </a:solidFill>
        </p:spPr>
        <p:txBody>
          <a:bodyPr wrap="square" lIns="152394" tIns="76197" rIns="152394" bIns="76197" anchor="b" anchorCtr="0">
            <a:noAutofit/>
          </a:bodyPr>
          <a:lstStyle>
            <a:lvl1pPr algn="r">
              <a:buFont typeface="Arial" pitchFamily="34" charset="0"/>
              <a:buNone/>
              <a:defRPr>
                <a:solidFill>
                  <a:srgbClr val="000000"/>
                </a:solidFill>
                <a:effectLst/>
                <a:latin typeface="+mj-lt"/>
              </a:defRPr>
            </a:lvl1pPr>
          </a:lstStyle>
          <a:p>
            <a:pPr lvl="0"/>
            <a:r>
              <a:rPr lang="en-US" smtClean="0"/>
              <a:t>Click to edit Master text styles</a:t>
            </a:r>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722049" y="2355850"/>
            <a:ext cx="7690114"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FF9929">
                        <a:lumMod val="20000"/>
                        <a:lumOff val="80000"/>
                      </a:srgbClr>
                    </a:gs>
                    <a:gs pos="28000">
                      <a:srgbClr val="F8F57B"/>
                    </a:gs>
                    <a:gs pos="62000">
                      <a:srgbClr val="D5B953"/>
                    </a:gs>
                    <a:gs pos="88000">
                      <a:srgbClr val="D1943B"/>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en-US" dirty="0" smtClean="0"/>
              <a:t>click to…</a:t>
            </a:r>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722313" y="1905000"/>
            <a:ext cx="8040688" cy="193899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722049" y="2355850"/>
            <a:ext cx="7690114"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FF9929">
                        <a:lumMod val="20000"/>
                        <a:lumOff val="80000"/>
                      </a:srgbClr>
                    </a:gs>
                    <a:gs pos="28000">
                      <a:srgbClr val="F8F57B"/>
                    </a:gs>
                    <a:gs pos="62000">
                      <a:srgbClr val="D5B953"/>
                    </a:gs>
                    <a:gs pos="88000">
                      <a:srgbClr val="D1943B"/>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en-US" dirty="0" smtClean="0"/>
              <a:t>click to…</a:t>
            </a:r>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381000" y="1411552"/>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381000" y="1412875"/>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81000" y="1411553"/>
            <a:ext cx="4114800" cy="2129814"/>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411553"/>
            <a:ext cx="4114800" cy="2129814"/>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381000" y="1411553"/>
            <a:ext cx="4114800"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0999" y="2174875"/>
            <a:ext cx="41148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981" y="1411553"/>
            <a:ext cx="4117019"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117974"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WALKIN - Prints in GRAYSCALE">
    <p:spTree>
      <p:nvGrpSpPr>
        <p:cNvPr id="1" name=""/>
        <p:cNvGrpSpPr/>
        <p:nvPr/>
      </p:nvGrpSpPr>
      <p:grpSpPr>
        <a:xfrm>
          <a:off x="0" y="0"/>
          <a:ext cx="0" cy="0"/>
          <a:chOff x="0" y="0"/>
          <a:chExt cx="0" cy="0"/>
        </a:xfrm>
      </p:grpSpPr>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4.png"/><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2.xml"/><Relationship Id="rId1" Type="http://schemas.openxmlformats.org/officeDocument/2006/relationships/slideLayout" Target="../slideLayouts/slideLayout13.xml"/><Relationship Id="rId4"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81000" y="1412875"/>
            <a:ext cx="8382000" cy="2135969"/>
          </a:xfrm>
          <a:prstGeom prst="rect">
            <a:avLst/>
          </a:prstGeom>
        </p:spPr>
        <p:txBody>
          <a:bodyPr vert="horz"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4" name="Picture 14" descr="bottombar"/>
          <p:cNvPicPr>
            <a:picLocks noChangeAspect="1" noChangeArrowheads="1"/>
          </p:cNvPicPr>
          <p:nvPr/>
        </p:nvPicPr>
        <p:blipFill>
          <a:blip r:embed="rId15"/>
          <a:srcRect/>
          <a:stretch>
            <a:fillRect/>
          </a:stretch>
        </p:blipFill>
        <p:spPr bwMode="auto">
          <a:xfrm>
            <a:off x="0" y="6572250"/>
            <a:ext cx="9144000" cy="285750"/>
          </a:xfrm>
          <a:prstGeom prst="rect">
            <a:avLst/>
          </a:prstGeom>
          <a:noFill/>
        </p:spPr>
      </p:pic>
    </p:spTree>
  </p:cSld>
  <p:clrMap bg1="dk1" tx1="lt1" bg2="dk2" tx2="lt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61" r:id="rId12"/>
  </p:sldLayoutIdLst>
  <p:transition>
    <p:fade/>
  </p:transition>
  <p:txStyles>
    <p:titleStyle>
      <a:lvl1pPr algn="l" defTabSz="914363" rtl="0" eaLnBrk="1" latinLnBrk="0" hangingPunct="1">
        <a:lnSpc>
          <a:spcPct val="90000"/>
        </a:lnSpc>
        <a:spcBef>
          <a:spcPct val="0"/>
        </a:spcBef>
        <a:buNone/>
        <a:defRPr lang="en-US" sz="4800" b="0" kern="1200" cap="none" spc="-150"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mj-lt"/>
          <a:ea typeface="+mn-ea"/>
          <a:cs typeface="Arial" charset="0"/>
        </a:defRPr>
      </a:lvl1pPr>
    </p:titleStyle>
    <p:bodyStyle>
      <a:lvl1pPr marL="396875" indent="-396875" algn="l" defTabSz="914363" rtl="0" eaLnBrk="1" latinLnBrk="0" hangingPunct="1">
        <a:lnSpc>
          <a:spcPct val="90000"/>
        </a:lnSpc>
        <a:spcBef>
          <a:spcPct val="20000"/>
        </a:spcBef>
        <a:buFontTx/>
        <a:buBlip>
          <a:blip r:embed="rId16"/>
        </a:buBlip>
        <a:defRPr sz="3200" kern="1200">
          <a:solidFill>
            <a:schemeClr val="tx1"/>
          </a:solidFill>
          <a:latin typeface="+mn-lt"/>
          <a:ea typeface="+mn-ea"/>
          <a:cs typeface="+mn-cs"/>
        </a:defRPr>
      </a:lvl1pPr>
      <a:lvl2pPr marL="914400" indent="-396875" algn="l" defTabSz="914363" rtl="0" eaLnBrk="1" latinLnBrk="0" hangingPunct="1">
        <a:lnSpc>
          <a:spcPct val="90000"/>
        </a:lnSpc>
        <a:spcBef>
          <a:spcPct val="20000"/>
        </a:spcBef>
        <a:buFontTx/>
        <a:buBlip>
          <a:blip r:embed="rId17"/>
        </a:buBlip>
        <a:defRPr sz="2800" kern="1200">
          <a:solidFill>
            <a:schemeClr val="tx1"/>
          </a:solidFill>
          <a:latin typeface="+mn-lt"/>
          <a:ea typeface="+mn-ea"/>
          <a:cs typeface="+mn-cs"/>
        </a:defRPr>
      </a:lvl2pPr>
      <a:lvl3pPr marL="1258888" indent="-344488" algn="l" defTabSz="914363" rtl="0" eaLnBrk="1" latinLnBrk="0" hangingPunct="1">
        <a:lnSpc>
          <a:spcPct val="90000"/>
        </a:lnSpc>
        <a:spcBef>
          <a:spcPct val="20000"/>
        </a:spcBef>
        <a:buFontTx/>
        <a:buBlip>
          <a:blip r:embed="rId17"/>
        </a:buBlip>
        <a:defRPr sz="2400" kern="1200">
          <a:solidFill>
            <a:schemeClr val="tx1"/>
          </a:solidFill>
          <a:latin typeface="+mn-lt"/>
          <a:ea typeface="+mn-ea"/>
          <a:cs typeface="+mn-cs"/>
        </a:defRPr>
      </a:lvl3pPr>
      <a:lvl4pPr marL="1604963" indent="-346075" algn="l" defTabSz="914363" rtl="0" eaLnBrk="1" latinLnBrk="0" hangingPunct="1">
        <a:lnSpc>
          <a:spcPct val="90000"/>
        </a:lnSpc>
        <a:spcBef>
          <a:spcPct val="20000"/>
        </a:spcBef>
        <a:buFontTx/>
        <a:buBlip>
          <a:blip r:embed="rId17"/>
        </a:buBlip>
        <a:defRPr sz="2400" kern="1200">
          <a:solidFill>
            <a:schemeClr val="tx1"/>
          </a:solidFill>
          <a:latin typeface="+mn-lt"/>
          <a:ea typeface="+mn-ea"/>
          <a:cs typeface="+mn-cs"/>
        </a:defRPr>
      </a:lvl4pPr>
      <a:lvl5pPr marL="1941513" indent="-336550" algn="l" defTabSz="914363" rtl="0" eaLnBrk="1" latinLnBrk="0" hangingPunct="1">
        <a:lnSpc>
          <a:spcPct val="90000"/>
        </a:lnSpc>
        <a:spcBef>
          <a:spcPct val="20000"/>
        </a:spcBef>
        <a:buFontTx/>
        <a:buBlip>
          <a:blip r:embed="rId17"/>
        </a:buBlip>
        <a:defRPr sz="24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pic>
        <p:nvPicPr>
          <p:cNvPr id="4" name="Picture 3" descr="white rectangle.png"/>
          <p:cNvPicPr>
            <a:picLocks noChangeAspect="1"/>
          </p:cNvPicPr>
          <p:nvPr/>
        </p:nvPicPr>
        <p:blipFill>
          <a:blip r:embed="rId4"/>
          <a:srcRect b="10453"/>
          <a:stretch>
            <a:fillRect/>
          </a:stretch>
        </p:blipFill>
        <p:spPr>
          <a:xfrm>
            <a:off x="0" y="1299706"/>
            <a:ext cx="9144000" cy="5558294"/>
          </a:xfrm>
          <a:prstGeom prst="rect">
            <a:avLst/>
          </a:prstGeom>
        </p:spPr>
      </p:pic>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722312" y="1905000"/>
            <a:ext cx="8040688" cy="2108269"/>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 bg1="lt1" tx1="dk1" bg2="lt2" tx2="dk2" accent1="accent1" accent2="accent2" accent3="accent3" accent4="accent4" accent5="accent5" accent6="accent6" hlink="hlink" folHlink="folHlink"/>
  <p:sldLayoutIdLst>
    <p:sldLayoutId id="2147483675" r:id="rId1"/>
  </p:sldLayoutIdLst>
  <p:transition>
    <p:fade/>
  </p:transition>
  <p:txStyles>
    <p:titleStyle>
      <a:lvl1pPr algn="l" defTabSz="914363" rtl="0" eaLnBrk="1" latinLnBrk="0" hangingPunct="1">
        <a:lnSpc>
          <a:spcPct val="90000"/>
        </a:lnSpc>
        <a:spcBef>
          <a:spcPct val="0"/>
        </a:spcBef>
        <a:buNone/>
        <a:defRPr lang="en-US" sz="4800" b="0" kern="1200" cap="none" spc="-125"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mj-lt"/>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3000" b="1" kern="1200">
          <a:solidFill>
            <a:schemeClr val="tx1"/>
          </a:solidFill>
          <a:latin typeface="Courier New" pitchFamily="49" charset="0"/>
          <a:ea typeface="+mn-ea"/>
          <a:cs typeface="Courier New" pitchFamily="49" charset="0"/>
        </a:defRPr>
      </a:lvl1pPr>
      <a:lvl2pPr marL="384954" indent="-7937" algn="l" defTabSz="914363" rtl="0" eaLnBrk="1" latinLnBrk="0" hangingPunct="1">
        <a:lnSpc>
          <a:spcPct val="90000"/>
        </a:lnSpc>
        <a:spcBef>
          <a:spcPct val="20000"/>
        </a:spcBef>
        <a:buFont typeface="Arial" pitchFamily="34" charset="0"/>
        <a:buNone/>
        <a:defRPr sz="2800" b="1" kern="1200">
          <a:solidFill>
            <a:schemeClr val="tx1"/>
          </a:solidFill>
          <a:latin typeface="Courier New" pitchFamily="49" charset="0"/>
          <a:ea typeface="+mn-ea"/>
          <a:cs typeface="Courier New" pitchFamily="49" charset="0"/>
        </a:defRPr>
      </a:lvl2pPr>
      <a:lvl3pPr marL="761970" indent="-7937"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3pPr>
      <a:lvl4pPr marL="1094009" indent="7937"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4pPr>
      <a:lvl5pPr marL="1426047" indent="0"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Epipog</a:t>
            </a:r>
            <a:r>
              <a:rPr lang="en-US" dirty="0" smtClean="0"/>
              <a:t> – Sprint 7 </a:t>
            </a:r>
            <a:r>
              <a:rPr lang="en-US" dirty="0" smtClean="0"/>
              <a:t>Review</a:t>
            </a:r>
            <a:r>
              <a:rPr lang="en-US" dirty="0" smtClean="0"/>
              <a:t/>
            </a:r>
            <a:br>
              <a:rPr lang="en-US" dirty="0" smtClean="0"/>
            </a:br>
            <a:r>
              <a:rPr lang="en-US" dirty="0" smtClean="0"/>
              <a:t>Dec. 4 – Dec. 10</a:t>
            </a:r>
            <a:endParaRPr lang="en-US" dirty="0"/>
          </a:p>
        </p:txBody>
      </p:sp>
      <p:sp>
        <p:nvSpPr>
          <p:cNvPr id="3" name="Subtitle 2"/>
          <p:cNvSpPr>
            <a:spLocks noGrp="1"/>
          </p:cNvSpPr>
          <p:nvPr>
            <p:ph type="subTitle" idx="1"/>
          </p:nvPr>
        </p:nvSpPr>
        <p:spPr>
          <a:xfrm>
            <a:off x="730249" y="4344988"/>
            <a:ext cx="7681913" cy="1370012"/>
          </a:xfrm>
        </p:spPr>
        <p:txBody>
          <a:bodyPr>
            <a:normAutofit/>
          </a:bodyPr>
          <a:lstStyle/>
          <a:p>
            <a:r>
              <a:rPr lang="en-US" dirty="0" smtClean="0"/>
              <a:t>Scrum Master  : Andrew </a:t>
            </a:r>
            <a:r>
              <a:rPr lang="en-US" dirty="0" err="1" smtClean="0"/>
              <a:t>Ferlitsch</a:t>
            </a:r>
            <a:r>
              <a:rPr lang="en-US" dirty="0" smtClean="0"/>
              <a:t/>
            </a:r>
            <a:br>
              <a:rPr lang="en-US" dirty="0" smtClean="0"/>
            </a:br>
            <a:r>
              <a:rPr lang="en-US" dirty="0" smtClean="0"/>
              <a:t>Product Owner: Al Kari</a:t>
            </a:r>
          </a:p>
        </p:txBody>
      </p:sp>
    </p:spTree>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Sprint Objective</a:t>
            </a:r>
            <a:endParaRPr lang="en-US" dirty="0"/>
          </a:p>
        </p:txBody>
      </p:sp>
      <p:sp>
        <p:nvSpPr>
          <p:cNvPr id="3" name="Text Placeholder 2"/>
          <p:cNvSpPr>
            <a:spLocks noGrp="1"/>
          </p:cNvSpPr>
          <p:nvPr>
            <p:ph type="body" sz="quarter" idx="10"/>
          </p:nvPr>
        </p:nvSpPr>
        <p:spPr>
          <a:xfrm>
            <a:off x="381000" y="990600"/>
            <a:ext cx="8382000" cy="5663089"/>
          </a:xfrm>
        </p:spPr>
        <p:txBody>
          <a:bodyPr/>
          <a:lstStyle/>
          <a:p>
            <a:r>
              <a:rPr lang="en-US" dirty="0" smtClean="0"/>
              <a:t>Reduce Technical Backlog </a:t>
            </a:r>
            <a:r>
              <a:rPr lang="en-US" dirty="0" smtClean="0">
                <a:solidFill>
                  <a:schemeClr val="tx1">
                    <a:lumMod val="65000"/>
                  </a:schemeClr>
                </a:solidFill>
              </a:rPr>
              <a:t>(1 story pts</a:t>
            </a:r>
            <a:r>
              <a:rPr lang="en-US" dirty="0" smtClean="0">
                <a:solidFill>
                  <a:schemeClr val="tx1">
                    <a:lumMod val="65000"/>
                  </a:schemeClr>
                </a:solidFill>
              </a:rPr>
              <a:t>) – 100%</a:t>
            </a:r>
            <a:endParaRPr lang="en-US" dirty="0" smtClean="0">
              <a:solidFill>
                <a:schemeClr val="tx1">
                  <a:lumMod val="65000"/>
                </a:schemeClr>
              </a:solidFill>
            </a:endParaRPr>
          </a:p>
          <a:p>
            <a:pPr marL="0" indent="0">
              <a:buNone/>
            </a:pPr>
            <a:endParaRPr lang="en-US" dirty="0" smtClean="0"/>
          </a:p>
          <a:p>
            <a:r>
              <a:rPr lang="en-US" dirty="0" smtClean="0"/>
              <a:t>Support Query Operations from Collection </a:t>
            </a:r>
            <a:r>
              <a:rPr lang="en-US" dirty="0" smtClean="0">
                <a:solidFill>
                  <a:schemeClr val="tx1">
                    <a:lumMod val="65000"/>
                  </a:schemeClr>
                </a:solidFill>
              </a:rPr>
              <a:t>(2 story pts</a:t>
            </a:r>
            <a:r>
              <a:rPr lang="en-US" dirty="0" smtClean="0">
                <a:solidFill>
                  <a:schemeClr val="tx1">
                    <a:lumMod val="65000"/>
                  </a:schemeClr>
                </a:solidFill>
              </a:rPr>
              <a:t>) – 75%</a:t>
            </a:r>
            <a:endParaRPr lang="en-US" dirty="0" smtClean="0">
              <a:solidFill>
                <a:schemeClr val="tx1">
                  <a:lumMod val="65000"/>
                </a:schemeClr>
              </a:solidFill>
            </a:endParaRPr>
          </a:p>
          <a:p>
            <a:pPr marL="0" indent="0">
              <a:buNone/>
            </a:pPr>
            <a:endParaRPr lang="en-US" dirty="0" smtClean="0">
              <a:solidFill>
                <a:schemeClr val="tx1">
                  <a:lumMod val="65000"/>
                </a:schemeClr>
              </a:solidFill>
            </a:endParaRPr>
          </a:p>
          <a:p>
            <a:r>
              <a:rPr lang="en-US" dirty="0" smtClean="0"/>
              <a:t>Expand </a:t>
            </a:r>
            <a:r>
              <a:rPr lang="en-US" dirty="0" err="1" smtClean="0"/>
              <a:t>Cmdline</a:t>
            </a:r>
            <a:r>
              <a:rPr lang="en-US" dirty="0" smtClean="0"/>
              <a:t> Interface for Insert/Select </a:t>
            </a:r>
            <a:r>
              <a:rPr lang="en-US" dirty="0" smtClean="0">
                <a:solidFill>
                  <a:schemeClr val="tx1">
                    <a:lumMod val="65000"/>
                  </a:schemeClr>
                </a:solidFill>
              </a:rPr>
              <a:t>(2 story </a:t>
            </a:r>
            <a:r>
              <a:rPr lang="en-US" dirty="0" err="1" smtClean="0">
                <a:solidFill>
                  <a:schemeClr val="tx1">
                    <a:lumMod val="65000"/>
                  </a:schemeClr>
                </a:solidFill>
              </a:rPr>
              <a:t>pt</a:t>
            </a:r>
            <a:r>
              <a:rPr lang="en-US" dirty="0" smtClean="0">
                <a:solidFill>
                  <a:schemeClr val="tx1">
                    <a:lumMod val="65000"/>
                  </a:schemeClr>
                </a:solidFill>
              </a:rPr>
              <a:t>) – 75%</a:t>
            </a:r>
            <a:endParaRPr lang="en-US" dirty="0" smtClean="0">
              <a:solidFill>
                <a:schemeClr val="tx1">
                  <a:lumMod val="65000"/>
                </a:schemeClr>
              </a:solidFill>
            </a:endParaRPr>
          </a:p>
          <a:p>
            <a:pPr marL="0" indent="0">
              <a:buNone/>
            </a:pPr>
            <a:endParaRPr lang="en-US" dirty="0" smtClean="0"/>
          </a:p>
          <a:p>
            <a:r>
              <a:rPr lang="en-US" dirty="0" smtClean="0">
                <a:solidFill>
                  <a:schemeClr val="tx1">
                    <a:lumMod val="65000"/>
                  </a:schemeClr>
                </a:solidFill>
              </a:rPr>
              <a:t>Total Story Points: </a:t>
            </a:r>
            <a:r>
              <a:rPr lang="en-US" dirty="0" smtClean="0">
                <a:solidFill>
                  <a:schemeClr val="tx1">
                    <a:lumMod val="65000"/>
                  </a:schemeClr>
                </a:solidFill>
              </a:rPr>
              <a:t>4</a:t>
            </a:r>
            <a:endParaRPr lang="en-US" dirty="0" smtClean="0">
              <a:solidFill>
                <a:schemeClr val="tx1">
                  <a:lumMod val="65000"/>
                </a:schemeClr>
              </a:solidFill>
            </a:endParaRPr>
          </a:p>
          <a:p>
            <a:endParaRPr lang="en-US" dirty="0"/>
          </a:p>
          <a:p>
            <a:endParaRPr lang="en-US" dirty="0" smtClean="0"/>
          </a:p>
        </p:txBody>
      </p:sp>
    </p:spTree>
    <p:extLst>
      <p:ext uri="{BB962C8B-B14F-4D97-AF65-F5344CB8AC3E}">
        <p14:creationId xmlns:p14="http://schemas.microsoft.com/office/powerpoint/2010/main" val="1448991111"/>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Reduce Technical Backlog</a:t>
            </a:r>
            <a:endParaRPr lang="en-US" dirty="0"/>
          </a:p>
        </p:txBody>
      </p:sp>
      <p:sp>
        <p:nvSpPr>
          <p:cNvPr id="3" name="Text Placeholder 2"/>
          <p:cNvSpPr>
            <a:spLocks noGrp="1"/>
          </p:cNvSpPr>
          <p:nvPr>
            <p:ph type="body" sz="quarter" idx="10"/>
          </p:nvPr>
        </p:nvSpPr>
        <p:spPr>
          <a:xfrm>
            <a:off x="381000" y="1096423"/>
            <a:ext cx="8382000" cy="3336298"/>
          </a:xfrm>
        </p:spPr>
        <p:txBody>
          <a:bodyPr/>
          <a:lstStyle/>
          <a:p>
            <a:r>
              <a:rPr lang="en-US" dirty="0" smtClean="0"/>
              <a:t>Update Test Scripts </a:t>
            </a:r>
          </a:p>
          <a:p>
            <a:pPr marL="0" indent="0">
              <a:buNone/>
            </a:pPr>
            <a:endParaRPr lang="en-US" dirty="0" smtClean="0"/>
          </a:p>
          <a:p>
            <a:pPr lvl="1"/>
            <a:r>
              <a:rPr lang="en-US" dirty="0" smtClean="0"/>
              <a:t>Fix echo problem with calculating test results </a:t>
            </a:r>
          </a:p>
          <a:p>
            <a:pPr lvl="1"/>
            <a:r>
              <a:rPr lang="en-US" dirty="0" smtClean="0"/>
              <a:t>Rewrite </a:t>
            </a:r>
            <a:r>
              <a:rPr lang="en-US" dirty="0" err="1" smtClean="0"/>
              <a:t>cmdline</a:t>
            </a:r>
            <a:r>
              <a:rPr lang="en-US" dirty="0" smtClean="0"/>
              <a:t> test script to function same as package test scripts </a:t>
            </a:r>
            <a:r>
              <a:rPr lang="en-US" dirty="0" smtClean="0">
                <a:solidFill>
                  <a:schemeClr val="tx1">
                    <a:lumMod val="65000"/>
                  </a:schemeClr>
                </a:solidFill>
              </a:rPr>
              <a:t>[DONE]</a:t>
            </a:r>
            <a:endParaRPr lang="en-US" dirty="0" smtClean="0">
              <a:solidFill>
                <a:schemeClr val="tx1">
                  <a:lumMod val="65000"/>
                </a:schemeClr>
              </a:solidFill>
            </a:endParaRPr>
          </a:p>
          <a:p>
            <a:pPr marL="517525" lvl="1" indent="0">
              <a:buNone/>
            </a:pPr>
            <a:endParaRPr lang="en-US" dirty="0"/>
          </a:p>
          <a:p>
            <a:pPr marL="0" indent="0">
              <a:buNone/>
            </a:pPr>
            <a:endParaRPr lang="en-US" dirty="0" smtClean="0"/>
          </a:p>
        </p:txBody>
      </p:sp>
    </p:spTree>
    <p:extLst>
      <p:ext uri="{BB962C8B-B14F-4D97-AF65-F5344CB8AC3E}">
        <p14:creationId xmlns:p14="http://schemas.microsoft.com/office/powerpoint/2010/main" val="3348457087"/>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1329595"/>
          </a:xfrm>
        </p:spPr>
        <p:txBody>
          <a:bodyPr/>
          <a:lstStyle/>
          <a:p>
            <a:r>
              <a:rPr lang="en-US" dirty="0" smtClean="0"/>
              <a:t>Support Query Operations in Collection</a:t>
            </a:r>
            <a:endParaRPr lang="en-US" dirty="0"/>
          </a:p>
        </p:txBody>
      </p:sp>
      <p:sp>
        <p:nvSpPr>
          <p:cNvPr id="3" name="Text Placeholder 2"/>
          <p:cNvSpPr>
            <a:spLocks noGrp="1"/>
          </p:cNvSpPr>
          <p:nvPr>
            <p:ph type="body" sz="quarter" idx="10"/>
          </p:nvPr>
        </p:nvSpPr>
        <p:spPr>
          <a:xfrm>
            <a:off x="381000" y="1828800"/>
            <a:ext cx="8382000" cy="3871829"/>
          </a:xfrm>
        </p:spPr>
        <p:txBody>
          <a:bodyPr/>
          <a:lstStyle/>
          <a:p>
            <a:r>
              <a:rPr lang="en-US" dirty="0" smtClean="0"/>
              <a:t>Add Open/Close methods, thread down to </a:t>
            </a:r>
            <a:r>
              <a:rPr lang="en-US" dirty="0" err="1" smtClean="0"/>
              <a:t>DataStore</a:t>
            </a:r>
            <a:r>
              <a:rPr lang="en-US" dirty="0" smtClean="0"/>
              <a:t> </a:t>
            </a:r>
            <a:r>
              <a:rPr lang="en-US" dirty="0" smtClean="0">
                <a:solidFill>
                  <a:schemeClr val="tx1">
                    <a:lumMod val="65000"/>
                  </a:schemeClr>
                </a:solidFill>
              </a:rPr>
              <a:t>[DONE]</a:t>
            </a:r>
            <a:endParaRPr lang="en-US" dirty="0" smtClean="0">
              <a:solidFill>
                <a:schemeClr val="tx1">
                  <a:lumMod val="65000"/>
                </a:schemeClr>
              </a:solidFill>
            </a:endParaRPr>
          </a:p>
          <a:p>
            <a:endParaRPr lang="en-US" dirty="0" smtClean="0"/>
          </a:p>
          <a:p>
            <a:r>
              <a:rPr lang="en-US" dirty="0" smtClean="0"/>
              <a:t>Add Insert() method, thread down to </a:t>
            </a:r>
            <a:r>
              <a:rPr lang="en-US" dirty="0" err="1" smtClean="0"/>
              <a:t>DataStore</a:t>
            </a:r>
            <a:r>
              <a:rPr lang="en-US" dirty="0" smtClean="0"/>
              <a:t> </a:t>
            </a:r>
            <a:r>
              <a:rPr lang="en-US" dirty="0" smtClean="0">
                <a:solidFill>
                  <a:schemeClr val="tx1">
                    <a:lumMod val="65000"/>
                  </a:schemeClr>
                </a:solidFill>
              </a:rPr>
              <a:t>[DONE]</a:t>
            </a:r>
            <a:endParaRPr lang="en-US" dirty="0" smtClean="0">
              <a:solidFill>
                <a:schemeClr val="tx1">
                  <a:lumMod val="65000"/>
                </a:schemeClr>
              </a:solidFill>
            </a:endParaRPr>
          </a:p>
          <a:p>
            <a:pPr marL="517525" lvl="1" indent="0">
              <a:buNone/>
            </a:pPr>
            <a:endParaRPr lang="en-US" dirty="0" smtClean="0"/>
          </a:p>
          <a:p>
            <a:r>
              <a:rPr lang="en-US" dirty="0" smtClean="0"/>
              <a:t>Add Select() method, thread down to </a:t>
            </a:r>
            <a:r>
              <a:rPr lang="en-US" dirty="0" err="1" smtClean="0"/>
              <a:t>DataStore</a:t>
            </a:r>
            <a:r>
              <a:rPr lang="en-US" dirty="0" smtClean="0"/>
              <a:t> </a:t>
            </a:r>
            <a:r>
              <a:rPr lang="en-US" dirty="0" smtClean="0">
                <a:solidFill>
                  <a:schemeClr val="tx1">
                    <a:lumMod val="65000"/>
                  </a:schemeClr>
                </a:solidFill>
              </a:rPr>
              <a:t>[partial]</a:t>
            </a:r>
            <a:endParaRPr lang="en-US" dirty="0" smtClean="0">
              <a:solidFill>
                <a:schemeClr val="tx1">
                  <a:lumMod val="65000"/>
                </a:schemeClr>
              </a:solidFill>
            </a:endParaRPr>
          </a:p>
        </p:txBody>
      </p:sp>
    </p:spTree>
    <p:extLst>
      <p:ext uri="{BB962C8B-B14F-4D97-AF65-F5344CB8AC3E}">
        <p14:creationId xmlns:p14="http://schemas.microsoft.com/office/powerpoint/2010/main" val="3112756817"/>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64797"/>
          </a:xfrm>
        </p:spPr>
        <p:txBody>
          <a:bodyPr/>
          <a:lstStyle/>
          <a:p>
            <a:r>
              <a:rPr lang="en-US" dirty="0" smtClean="0"/>
              <a:t>Expand </a:t>
            </a:r>
            <a:r>
              <a:rPr lang="en-US" dirty="0" err="1" smtClean="0"/>
              <a:t>CommandLine</a:t>
            </a:r>
            <a:r>
              <a:rPr lang="en-US" dirty="0" smtClean="0"/>
              <a:t> Interface</a:t>
            </a:r>
            <a:endParaRPr lang="en-US" dirty="0"/>
          </a:p>
        </p:txBody>
      </p:sp>
      <p:sp>
        <p:nvSpPr>
          <p:cNvPr id="3" name="Text Placeholder 2"/>
          <p:cNvSpPr>
            <a:spLocks noGrp="1"/>
          </p:cNvSpPr>
          <p:nvPr>
            <p:ph type="body" sz="quarter" idx="10"/>
          </p:nvPr>
        </p:nvSpPr>
        <p:spPr>
          <a:xfrm>
            <a:off x="381000" y="1828800"/>
            <a:ext cx="8382000" cy="4438138"/>
          </a:xfrm>
        </p:spPr>
        <p:txBody>
          <a:bodyPr/>
          <a:lstStyle/>
          <a:p>
            <a:r>
              <a:rPr lang="en-US" dirty="0" smtClean="0"/>
              <a:t>Add Options for </a:t>
            </a:r>
            <a:r>
              <a:rPr lang="en-US" dirty="0" smtClean="0"/>
              <a:t>Reader </a:t>
            </a:r>
            <a:r>
              <a:rPr lang="en-US" dirty="0" smtClean="0">
                <a:solidFill>
                  <a:schemeClr val="tx1">
                    <a:lumMod val="65000"/>
                  </a:schemeClr>
                </a:solidFill>
              </a:rPr>
              <a:t>[DONE]</a:t>
            </a:r>
          </a:p>
          <a:p>
            <a:pPr marL="0" indent="0">
              <a:buNone/>
            </a:pPr>
            <a:endParaRPr lang="en-US" dirty="0" smtClean="0"/>
          </a:p>
          <a:p>
            <a:r>
              <a:rPr lang="en-US" dirty="0" smtClean="0"/>
              <a:t>Add Options for Insert </a:t>
            </a:r>
            <a:r>
              <a:rPr lang="en-US" dirty="0" smtClean="0">
                <a:solidFill>
                  <a:schemeClr val="tx1">
                    <a:lumMod val="65000"/>
                  </a:schemeClr>
                </a:solidFill>
              </a:rPr>
              <a:t>[DONE]</a:t>
            </a:r>
            <a:endParaRPr lang="en-US" dirty="0" smtClean="0">
              <a:solidFill>
                <a:schemeClr val="tx1">
                  <a:lumMod val="65000"/>
                </a:schemeClr>
              </a:solidFill>
            </a:endParaRPr>
          </a:p>
          <a:p>
            <a:pPr lvl="1"/>
            <a:r>
              <a:rPr lang="en-US" dirty="0" smtClean="0"/>
              <a:t>From </a:t>
            </a:r>
            <a:r>
              <a:rPr lang="en-US" dirty="0" err="1" smtClean="0"/>
              <a:t>cmdline</a:t>
            </a:r>
            <a:r>
              <a:rPr lang="en-US" dirty="0" smtClean="0"/>
              <a:t> </a:t>
            </a:r>
            <a:r>
              <a:rPr lang="en-US" dirty="0" err="1" smtClean="0"/>
              <a:t>args</a:t>
            </a:r>
            <a:endParaRPr lang="en-US" dirty="0" smtClean="0"/>
          </a:p>
          <a:p>
            <a:pPr lvl="1"/>
            <a:r>
              <a:rPr lang="en-US" dirty="0" smtClean="0"/>
              <a:t>From File</a:t>
            </a:r>
          </a:p>
          <a:p>
            <a:pPr marL="517525" lvl="1" indent="0">
              <a:buNone/>
            </a:pPr>
            <a:endParaRPr lang="en-US" dirty="0" smtClean="0"/>
          </a:p>
          <a:p>
            <a:r>
              <a:rPr lang="en-US" dirty="0" smtClean="0"/>
              <a:t>Add Options for </a:t>
            </a:r>
            <a:r>
              <a:rPr lang="en-US" dirty="0" smtClean="0"/>
              <a:t>Select</a:t>
            </a:r>
            <a:endParaRPr lang="en-US" dirty="0" smtClean="0"/>
          </a:p>
          <a:p>
            <a:pPr lvl="1"/>
            <a:r>
              <a:rPr lang="en-US" dirty="0" smtClean="0"/>
              <a:t>Select w/o </a:t>
            </a:r>
            <a:r>
              <a:rPr lang="en-US" dirty="0" smtClean="0"/>
              <a:t>where </a:t>
            </a:r>
            <a:r>
              <a:rPr lang="en-US" dirty="0" smtClean="0">
                <a:solidFill>
                  <a:schemeClr val="tx1">
                    <a:lumMod val="65000"/>
                  </a:schemeClr>
                </a:solidFill>
              </a:rPr>
              <a:t>[DONE]</a:t>
            </a:r>
            <a:endParaRPr lang="en-US" dirty="0" smtClean="0">
              <a:solidFill>
                <a:schemeClr val="tx1">
                  <a:lumMod val="65000"/>
                </a:schemeClr>
              </a:solidFill>
            </a:endParaRPr>
          </a:p>
          <a:p>
            <a:pPr lvl="1"/>
            <a:r>
              <a:rPr lang="en-US" dirty="0" smtClean="0"/>
              <a:t>Select with where </a:t>
            </a:r>
            <a:r>
              <a:rPr lang="en-US" dirty="0" smtClean="0"/>
              <a:t>clause </a:t>
            </a:r>
            <a:r>
              <a:rPr lang="en-US" dirty="0" smtClean="0">
                <a:solidFill>
                  <a:schemeClr val="tx1">
                    <a:lumMod val="65000"/>
                  </a:schemeClr>
                </a:solidFill>
              </a:rPr>
              <a:t>[NOT DONE]</a:t>
            </a:r>
            <a:endParaRPr lang="en-US" dirty="0" smtClean="0">
              <a:solidFill>
                <a:schemeClr val="tx1">
                  <a:lumMod val="65000"/>
                </a:schemeClr>
              </a:solidFill>
            </a:endParaRPr>
          </a:p>
        </p:txBody>
      </p:sp>
    </p:spTree>
    <p:extLst>
      <p:ext uri="{BB962C8B-B14F-4D97-AF65-F5344CB8AC3E}">
        <p14:creationId xmlns:p14="http://schemas.microsoft.com/office/powerpoint/2010/main" val="72775810"/>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1_Soft Blue with Bar Trebuchet">
  <a:themeElements>
    <a:clrScheme name="Blue Template-Template">
      <a:dk1>
        <a:srgbClr val="000000"/>
      </a:dk1>
      <a:lt1>
        <a:srgbClr val="FFFFFF"/>
      </a:lt1>
      <a:dk2>
        <a:srgbClr val="050595"/>
      </a:dk2>
      <a:lt2>
        <a:srgbClr val="FFFF99"/>
      </a:lt2>
      <a:accent1>
        <a:srgbClr val="FFC000"/>
      </a:accent1>
      <a:accent2>
        <a:srgbClr val="3497AE"/>
      </a:accent2>
      <a:accent3>
        <a:srgbClr val="DF8045"/>
      </a:accent3>
      <a:accent4>
        <a:srgbClr val="7DCC2E"/>
      </a:accent4>
      <a:accent5>
        <a:srgbClr val="FF9929"/>
      </a:accent5>
      <a:accent6>
        <a:srgbClr val="7D3DA1"/>
      </a:accent6>
      <a:hlink>
        <a:srgbClr val="F3EB4F"/>
      </a:hlink>
      <a:folHlink>
        <a:srgbClr val="7DDD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300" dirty="0" smtClean="0">
            <a:solidFill>
              <a:srgbClr val="FFFFFF"/>
            </a:solidFill>
            <a:effectLst>
              <a:outerShdw blurRad="38100" dist="38100" dir="2700000" algn="tl">
                <a:srgbClr val="000000">
                  <a:alpha val="43137"/>
                </a:srgbClr>
              </a:outerShdw>
            </a:effectLst>
            <a:latin typeface="Trebuchet MS"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2.xml><?xml version="1.0" encoding="utf-8"?>
<a:theme xmlns:a="http://schemas.openxmlformats.org/drawingml/2006/main" name="White with Courier font for code slides">
  <a:themeElements>
    <a:clrScheme name="Blue Template-Template">
      <a:dk1>
        <a:srgbClr val="000000"/>
      </a:dk1>
      <a:lt1>
        <a:srgbClr val="FFFFFF"/>
      </a:lt1>
      <a:dk2>
        <a:srgbClr val="050595"/>
      </a:dk2>
      <a:lt2>
        <a:srgbClr val="FFFFFF"/>
      </a:lt2>
      <a:accent1>
        <a:srgbClr val="FFC000"/>
      </a:accent1>
      <a:accent2>
        <a:srgbClr val="3497AE"/>
      </a:accent2>
      <a:accent3>
        <a:srgbClr val="DF8045"/>
      </a:accent3>
      <a:accent4>
        <a:srgbClr val="7DCC2E"/>
      </a:accent4>
      <a:accent5>
        <a:srgbClr val="FF9929"/>
      </a:accent5>
      <a:accent6>
        <a:srgbClr val="7D3DA1"/>
      </a:accent6>
      <a:hlink>
        <a:srgbClr val="F3EB4F"/>
      </a:hlink>
      <a:folHlink>
        <a:srgbClr val="7DDD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109728" tIns="54864" rIns="109728" bIns="54864" numCol="1" rtlCol="0" anchor="ctr" anchorCtr="0" compatLnSpc="1">
        <a:prstTxWarp prst="textNoShape">
          <a:avLst/>
        </a:prstTxWarp>
      </a:bodyPr>
      <a:lstStyle>
        <a:defPPr marL="0" marR="0" indent="0" algn="ctr" defTabSz="1096963" rtl="0" eaLnBrk="1" fontAlgn="base" latinLnBrk="0" hangingPunct="1">
          <a:lnSpc>
            <a:spcPct val="100000"/>
          </a:lnSpc>
          <a:spcBef>
            <a:spcPct val="0"/>
          </a:spcBef>
          <a:spcAft>
            <a:spcPct val="0"/>
          </a:spcAft>
          <a:buClrTx/>
          <a:buSzTx/>
          <a:buFontTx/>
          <a:buNone/>
          <a:tabLst/>
          <a:defRPr kumimoji="0"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065B5691-0686-4C8F-9AB9-A93F5285A6A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1_Soft Blue with Bar Trebuchet</Template>
  <TotalTime>6266</TotalTime>
  <Words>671</Words>
  <Application>Microsoft Office PowerPoint</Application>
  <PresentationFormat>On-screen Show (4:3)</PresentationFormat>
  <Paragraphs>51</Paragraphs>
  <Slides>5</Slides>
  <Notes>5</Notes>
  <HiddenSlides>0</HiddenSlides>
  <MMClips>0</MMClips>
  <ScaleCrop>false</ScaleCrop>
  <HeadingPairs>
    <vt:vector size="4" baseType="variant">
      <vt:variant>
        <vt:lpstr>Theme</vt:lpstr>
      </vt:variant>
      <vt:variant>
        <vt:i4>2</vt:i4>
      </vt:variant>
      <vt:variant>
        <vt:lpstr>Slide Titles</vt:lpstr>
      </vt:variant>
      <vt:variant>
        <vt:i4>5</vt:i4>
      </vt:variant>
    </vt:vector>
  </HeadingPairs>
  <TitlesOfParts>
    <vt:vector size="7" baseType="lpstr">
      <vt:lpstr>1_Soft Blue with Bar Trebuchet</vt:lpstr>
      <vt:lpstr>White with Courier font for code slides</vt:lpstr>
      <vt:lpstr>Epipog – Sprint 7 Review Dec. 4 – Dec. 10</vt:lpstr>
      <vt:lpstr>Sprint Objective</vt:lpstr>
      <vt:lpstr>Reduce Technical Backlog</vt:lpstr>
      <vt:lpstr>Support Query Operations in Collection</vt:lpstr>
      <vt:lpstr>Expand CommandLine Interface</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REFUGEE EXODUS : Historical Archive: Index/Search/Analysis</dc:title>
  <dc:creator>Ferlitsch, Andy</dc:creator>
  <cp:lastModifiedBy>Andrew Ferlitsch</cp:lastModifiedBy>
  <cp:revision>88</cp:revision>
  <dcterms:created xsi:type="dcterms:W3CDTF">2016-04-14T21:28:30Z</dcterms:created>
  <dcterms:modified xsi:type="dcterms:W3CDTF">2016-12-18T04:49:34Z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TC102867759990</vt:lpwstr>
  </property>
</Properties>
</file>