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638"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12:00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4 </a:t>
            </a:r>
            <a:r>
              <a:rPr lang="en-US" dirty="0" smtClean="0"/>
              <a:t>Review</a:t>
            </a:r>
            <a:r>
              <a:rPr lang="en-US" dirty="0" smtClean="0"/>
              <a:t/>
            </a:r>
            <a:br>
              <a:rPr lang="en-US" dirty="0" smtClean="0"/>
            </a:br>
            <a:r>
              <a:rPr lang="en-US" dirty="0" smtClean="0"/>
              <a:t>Nov. 13 – Nov. 19</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647974"/>
          </a:xfrm>
        </p:spPr>
        <p:txBody>
          <a:bodyPr/>
          <a:lstStyle/>
          <a:p>
            <a:r>
              <a:rPr lang="en-US" dirty="0" smtClean="0"/>
              <a:t>Reduce Technical Backlog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smtClean="0"/>
          </a:p>
          <a:p>
            <a:r>
              <a:rPr lang="en-US" dirty="0" smtClean="0"/>
              <a:t>Expand Data Model for Semantic Data </a:t>
            </a:r>
            <a:r>
              <a:rPr lang="en-US" dirty="0" smtClean="0">
                <a:solidFill>
                  <a:schemeClr val="tx1">
                    <a:lumMod val="65000"/>
                  </a:schemeClr>
                </a:solidFill>
              </a:rPr>
              <a:t>(3 story pts</a:t>
            </a:r>
            <a:r>
              <a:rPr lang="en-US" dirty="0" smtClean="0">
                <a:solidFill>
                  <a:schemeClr val="tx1">
                    <a:lumMod val="65000"/>
                  </a:schemeClr>
                </a:solidFill>
              </a:rPr>
              <a:t>) – 100%</a:t>
            </a:r>
            <a:endParaRPr lang="en-US" dirty="0" smtClean="0"/>
          </a:p>
          <a:p>
            <a:r>
              <a:rPr lang="en-US" dirty="0" smtClean="0"/>
              <a:t>Complete Web Server Interface for current packages </a:t>
            </a:r>
            <a:r>
              <a:rPr lang="en-US" dirty="0" smtClean="0">
                <a:solidFill>
                  <a:schemeClr val="tx1">
                    <a:lumMod val="65000"/>
                  </a:schemeClr>
                </a:solidFill>
              </a:rPr>
              <a:t>(1 story pts</a:t>
            </a:r>
            <a:r>
              <a:rPr lang="en-US" dirty="0" smtClean="0">
                <a:solidFill>
                  <a:schemeClr val="tx1">
                    <a:lumMod val="65000"/>
                  </a:schemeClr>
                </a:solidFill>
              </a:rPr>
              <a:t>) – 100%</a:t>
            </a:r>
            <a:endParaRPr lang="en-US" dirty="0" smtClean="0"/>
          </a:p>
          <a:p>
            <a:r>
              <a:rPr lang="en-US" dirty="0" smtClean="0"/>
              <a:t>Complete Data Import Module </a:t>
            </a:r>
            <a:r>
              <a:rPr lang="en-US" dirty="0" smtClean="0">
                <a:solidFill>
                  <a:schemeClr val="tx1">
                    <a:lumMod val="65000"/>
                  </a:schemeClr>
                </a:solidFill>
              </a:rPr>
              <a:t>(3 story pts</a:t>
            </a:r>
            <a:r>
              <a:rPr lang="en-US" dirty="0" smtClean="0">
                <a:solidFill>
                  <a:schemeClr val="tx1">
                    <a:lumMod val="65000"/>
                  </a:schemeClr>
                </a:solidFill>
              </a:rPr>
              <a:t>) – 75%</a:t>
            </a:r>
          </a:p>
          <a:p>
            <a:r>
              <a:rPr lang="en-US" dirty="0" smtClean="0"/>
              <a:t>Outside of Sprint: </a:t>
            </a:r>
          </a:p>
          <a:p>
            <a:pPr lvl="1"/>
            <a:r>
              <a:rPr lang="en-US" dirty="0" smtClean="0"/>
              <a:t>Start JSON </a:t>
            </a:r>
            <a:r>
              <a:rPr lang="en-US" dirty="0" err="1" smtClean="0"/>
              <a:t>DataStore</a:t>
            </a:r>
            <a:r>
              <a:rPr lang="en-US" dirty="0" smtClean="0"/>
              <a:t>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smtClean="0">
              <a:solidFill>
                <a:schemeClr val="tx1">
                  <a:lumMod val="65000"/>
                </a:schemeClr>
              </a:solidFill>
            </a:endParaRPr>
          </a:p>
          <a:p>
            <a:endParaRPr lang="en-US" dirty="0" smtClean="0">
              <a:solidFill>
                <a:schemeClr val="tx1">
                  <a:lumMod val="65000"/>
                </a:schemeClr>
              </a:solidFill>
            </a:endParaRPr>
          </a:p>
          <a:p>
            <a:r>
              <a:rPr lang="en-US" dirty="0" smtClean="0">
                <a:solidFill>
                  <a:schemeClr val="tx1">
                    <a:lumMod val="65000"/>
                  </a:schemeClr>
                </a:solidFill>
              </a:rPr>
              <a:t>Total </a:t>
            </a:r>
            <a:r>
              <a:rPr lang="en-US" dirty="0" smtClean="0">
                <a:solidFill>
                  <a:schemeClr val="tx1">
                    <a:lumMod val="65000"/>
                  </a:schemeClr>
                </a:solidFill>
              </a:rPr>
              <a:t>Story Points: 8</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30033"/>
          </a:xfrm>
        </p:spPr>
        <p:txBody>
          <a:bodyPr/>
          <a:lstStyle/>
          <a:p>
            <a:r>
              <a:rPr lang="en-US" dirty="0" smtClean="0"/>
              <a:t>Finished </a:t>
            </a:r>
            <a:r>
              <a:rPr lang="en-US" dirty="0" smtClean="0"/>
              <a:t>Readme for </a:t>
            </a:r>
            <a:r>
              <a:rPr lang="en-US" dirty="0" err="1" smtClean="0"/>
              <a:t>Epipog</a:t>
            </a:r>
            <a:endParaRPr lang="en-US" dirty="0" smtClean="0"/>
          </a:p>
          <a:p>
            <a:pPr lvl="1"/>
            <a:r>
              <a:rPr lang="en-US" dirty="0" smtClean="0"/>
              <a:t>More details on web server </a:t>
            </a:r>
            <a:r>
              <a:rPr lang="en-US" dirty="0" smtClean="0"/>
              <a:t>interface and </a:t>
            </a:r>
            <a:r>
              <a:rPr lang="en-US" dirty="0" err="1" smtClean="0"/>
              <a:t>Gradle</a:t>
            </a:r>
            <a:r>
              <a:rPr lang="en-US" dirty="0" smtClean="0"/>
              <a:t> build</a:t>
            </a:r>
            <a:endParaRPr lang="en-US" dirty="0" smtClean="0"/>
          </a:p>
          <a:p>
            <a:pPr marL="0" indent="0">
              <a:buNone/>
            </a:pPr>
            <a:endParaRPr lang="en-US" dirty="0" smtClean="0"/>
          </a:p>
          <a:p>
            <a:r>
              <a:rPr lang="en-US" dirty="0" smtClean="0"/>
              <a:t>Expanded </a:t>
            </a:r>
            <a:r>
              <a:rPr lang="en-US" dirty="0" smtClean="0"/>
              <a:t>e2e Design Diagram</a:t>
            </a:r>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Model for Semantic Data</a:t>
            </a:r>
            <a:br>
              <a:rPr lang="en-US" dirty="0" smtClean="0"/>
            </a:br>
            <a:endParaRPr lang="en-US" dirty="0"/>
          </a:p>
        </p:txBody>
      </p:sp>
      <p:sp>
        <p:nvSpPr>
          <p:cNvPr id="3" name="Text Placeholder 2"/>
          <p:cNvSpPr>
            <a:spLocks noGrp="1"/>
          </p:cNvSpPr>
          <p:nvPr>
            <p:ph type="body" sz="quarter" idx="10"/>
          </p:nvPr>
        </p:nvSpPr>
        <p:spPr>
          <a:xfrm>
            <a:off x="381000" y="1828800"/>
            <a:ext cx="8382000" cy="3114699"/>
          </a:xfrm>
        </p:spPr>
        <p:txBody>
          <a:bodyPr/>
          <a:lstStyle/>
          <a:p>
            <a:r>
              <a:rPr lang="en-US" dirty="0" smtClean="0"/>
              <a:t>Semantic Data</a:t>
            </a:r>
            <a:endParaRPr lang="en-US" dirty="0"/>
          </a:p>
          <a:p>
            <a:pPr lvl="1"/>
            <a:r>
              <a:rPr lang="en-US" dirty="0" smtClean="0"/>
              <a:t>Added Supp</a:t>
            </a:r>
            <a:r>
              <a:rPr lang="en-US" dirty="0" smtClean="0"/>
              <a:t>ort for Parsing Linked CSV support and retaining (prolog) metadata.</a:t>
            </a:r>
          </a:p>
          <a:p>
            <a:pPr lvl="1"/>
            <a:r>
              <a:rPr lang="en-US" dirty="0" smtClean="0"/>
              <a:t>Added Support in </a:t>
            </a:r>
            <a:r>
              <a:rPr lang="en-US" dirty="0" err="1" smtClean="0"/>
              <a:t>DataStore</a:t>
            </a:r>
            <a:r>
              <a:rPr lang="en-US" dirty="0" smtClean="0"/>
              <a:t> for </a:t>
            </a:r>
            <a:r>
              <a:rPr lang="en-US" dirty="0" err="1" smtClean="0"/>
              <a:t>DataState</a:t>
            </a:r>
            <a:r>
              <a:rPr lang="en-US" dirty="0" smtClean="0"/>
              <a:t> Data Model.</a:t>
            </a:r>
            <a:endParaRPr lang="en-US" dirty="0" smtClean="0"/>
          </a:p>
          <a:p>
            <a:pPr lvl="1"/>
            <a:r>
              <a:rPr lang="en-US" dirty="0" smtClean="0"/>
              <a:t>Added </a:t>
            </a:r>
            <a:r>
              <a:rPr lang="en-US" dirty="0" smtClean="0"/>
              <a:t>Unit Tests </a:t>
            </a:r>
            <a:endParaRPr lang="en-US" dirty="0" smtClean="0"/>
          </a:p>
          <a:p>
            <a:pPr lvl="1"/>
            <a:r>
              <a:rPr lang="en-US" dirty="0" smtClean="0"/>
              <a:t>Updated </a:t>
            </a:r>
            <a:r>
              <a:rPr lang="en-US" dirty="0" err="1" smtClean="0"/>
              <a:t>Sepecifications</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Complete Web Server Interface for current packages</a:t>
            </a:r>
          </a:p>
        </p:txBody>
      </p:sp>
      <p:sp>
        <p:nvSpPr>
          <p:cNvPr id="3" name="Text Placeholder 2"/>
          <p:cNvSpPr>
            <a:spLocks noGrp="1"/>
          </p:cNvSpPr>
          <p:nvPr>
            <p:ph type="body" sz="quarter" idx="10"/>
          </p:nvPr>
        </p:nvSpPr>
        <p:spPr>
          <a:xfrm>
            <a:off x="381000" y="1828800"/>
            <a:ext cx="8382000" cy="1969770"/>
          </a:xfrm>
        </p:spPr>
        <p:txBody>
          <a:bodyPr/>
          <a:lstStyle/>
          <a:p>
            <a:r>
              <a:rPr lang="en-US" dirty="0" smtClean="0"/>
              <a:t>Complete Manual Testing of Parse Interface</a:t>
            </a:r>
          </a:p>
          <a:p>
            <a:endParaRPr lang="en-US" dirty="0"/>
          </a:p>
          <a:p>
            <a:r>
              <a:rPr lang="en-US" dirty="0" smtClean="0"/>
              <a:t>Complete Adding Methods (and Test) of Schema Interface</a:t>
            </a: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Complete Data Import Module</a:t>
            </a:r>
            <a:endParaRPr lang="en-US" dirty="0"/>
          </a:p>
        </p:txBody>
      </p:sp>
      <p:sp>
        <p:nvSpPr>
          <p:cNvPr id="3" name="Text Placeholder 2"/>
          <p:cNvSpPr>
            <a:spLocks noGrp="1"/>
          </p:cNvSpPr>
          <p:nvPr>
            <p:ph type="body" sz="quarter" idx="10"/>
          </p:nvPr>
        </p:nvSpPr>
        <p:spPr>
          <a:xfrm>
            <a:off x="304800" y="1219200"/>
            <a:ext cx="8382000" cy="4844403"/>
          </a:xfrm>
        </p:spPr>
        <p:txBody>
          <a:bodyPr/>
          <a:lstStyle/>
          <a:p>
            <a:pPr marL="0" indent="0">
              <a:buNone/>
            </a:pPr>
            <a:endParaRPr lang="en-US" dirty="0" smtClean="0"/>
          </a:p>
          <a:p>
            <a:r>
              <a:rPr lang="en-US" dirty="0" smtClean="0"/>
              <a:t>Added </a:t>
            </a:r>
            <a:r>
              <a:rPr lang="en-US" dirty="0" smtClean="0"/>
              <a:t>Additional Interfaces for Schemas</a:t>
            </a:r>
          </a:p>
          <a:p>
            <a:pPr lvl="1"/>
            <a:r>
              <a:rPr lang="en-US" dirty="0" smtClean="0"/>
              <a:t>Linked Data</a:t>
            </a:r>
          </a:p>
          <a:p>
            <a:pPr marL="517525" lvl="1" indent="0">
              <a:buNone/>
            </a:pPr>
            <a:endParaRPr lang="en-US" dirty="0"/>
          </a:p>
          <a:p>
            <a:r>
              <a:rPr lang="en-US" dirty="0" smtClean="0"/>
              <a:t>Connected </a:t>
            </a:r>
            <a:r>
              <a:rPr lang="en-US" dirty="0" smtClean="0"/>
              <a:t>to Parse and Data packages</a:t>
            </a:r>
          </a:p>
          <a:p>
            <a:pPr lvl="1"/>
            <a:r>
              <a:rPr lang="en-US" dirty="0" smtClean="0"/>
              <a:t>Input moves through Parse to Import</a:t>
            </a:r>
          </a:p>
          <a:p>
            <a:pPr lvl="1"/>
            <a:r>
              <a:rPr lang="en-US" dirty="0" smtClean="0"/>
              <a:t>Import applies Schema</a:t>
            </a:r>
          </a:p>
          <a:p>
            <a:pPr lvl="1"/>
            <a:r>
              <a:rPr lang="en-US" dirty="0" smtClean="0"/>
              <a:t>Convert to Data Model</a:t>
            </a:r>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6246</TotalTime>
  <Words>805</Words>
  <Application>Microsoft Office PowerPoint</Application>
  <PresentationFormat>On-screen Show (4:3)</PresentationFormat>
  <Paragraphs>59</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4 Review Nov. 13 – Nov. 19</vt:lpstr>
      <vt:lpstr>Sprint Objective</vt:lpstr>
      <vt:lpstr>Reduce Technical Backlog</vt:lpstr>
      <vt:lpstr>Expand Data Model for Semantic Data </vt:lpstr>
      <vt:lpstr>Complete Web Server Interface for current packages</vt:lpstr>
      <vt:lpstr>Complete Data Import Module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82</cp:revision>
  <dcterms:created xsi:type="dcterms:W3CDTF">2016-04-14T21:28:30Z</dcterms:created>
  <dcterms:modified xsi:type="dcterms:W3CDTF">2016-11-19T20:20:34Z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