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9"/>
  </p:notesMasterIdLst>
  <p:sldIdLst>
    <p:sldId id="257" r:id="rId4"/>
    <p:sldId id="270" r:id="rId5"/>
    <p:sldId id="271" r:id="rId6"/>
    <p:sldId id="272" r:id="rId7"/>
    <p:sldId id="27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4" autoAdjust="0"/>
    <p:restoredTop sz="94660"/>
  </p:normalViewPr>
  <p:slideViewPr>
    <p:cSldViewPr>
      <p:cViewPr>
        <p:scale>
          <a:sx n="75" d="100"/>
          <a:sy n="75" d="100"/>
        </p:scale>
        <p:origin x="-135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12/13/2016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4:59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4:59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4:59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4:59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12/13/2016 4:59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6 Planning</a:t>
            </a:r>
            <a:br>
              <a:rPr lang="en-US" dirty="0" smtClean="0"/>
            </a:br>
            <a:r>
              <a:rPr lang="en-US" dirty="0" smtClean="0"/>
              <a:t>Nov. 27 – Dec. 3</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4776692"/>
          </a:xfrm>
        </p:spPr>
        <p:txBody>
          <a:bodyPr/>
          <a:lstStyle/>
          <a:p>
            <a:r>
              <a:rPr lang="en-US" dirty="0" smtClean="0"/>
              <a:t>Reduce Technical Backlog </a:t>
            </a:r>
            <a:r>
              <a:rPr lang="en-US" dirty="0" smtClean="0">
                <a:solidFill>
                  <a:schemeClr val="tx1">
                    <a:lumMod val="65000"/>
                  </a:schemeClr>
                </a:solidFill>
              </a:rPr>
              <a:t>(1 story pts)</a:t>
            </a:r>
          </a:p>
          <a:p>
            <a:pPr marL="0" indent="0">
              <a:buNone/>
            </a:pPr>
            <a:endParaRPr lang="en-US" dirty="0" smtClean="0"/>
          </a:p>
          <a:p>
            <a:r>
              <a:rPr lang="en-US" dirty="0" smtClean="0"/>
              <a:t>Add Where Clause </a:t>
            </a:r>
            <a:r>
              <a:rPr lang="en-US" dirty="0" smtClean="0">
                <a:solidFill>
                  <a:schemeClr val="tx1">
                    <a:lumMod val="65000"/>
                  </a:schemeClr>
                </a:solidFill>
              </a:rPr>
              <a:t>(2 story pts) </a:t>
            </a:r>
          </a:p>
          <a:p>
            <a:pPr marL="0" indent="0">
              <a:buNone/>
            </a:pPr>
            <a:endParaRPr lang="en-US" dirty="0" smtClean="0">
              <a:solidFill>
                <a:schemeClr val="tx1">
                  <a:lumMod val="65000"/>
                </a:schemeClr>
              </a:solidFill>
            </a:endParaRPr>
          </a:p>
          <a:p>
            <a:r>
              <a:rPr lang="en-US" dirty="0" smtClean="0"/>
              <a:t>Add command line interface</a:t>
            </a:r>
            <a:r>
              <a:rPr lang="en-US" dirty="0" smtClean="0">
                <a:solidFill>
                  <a:schemeClr val="tx1">
                    <a:lumMod val="65000"/>
                  </a:schemeClr>
                </a:solidFill>
              </a:rPr>
              <a:t> (2 story </a:t>
            </a:r>
            <a:r>
              <a:rPr lang="en-US" dirty="0" err="1" smtClean="0">
                <a:solidFill>
                  <a:schemeClr val="tx1">
                    <a:lumMod val="65000"/>
                  </a:schemeClr>
                </a:solidFill>
              </a:rPr>
              <a:t>pt</a:t>
            </a:r>
            <a:r>
              <a:rPr lang="en-US" dirty="0" smtClean="0">
                <a:solidFill>
                  <a:schemeClr val="tx1">
                    <a:lumMod val="65000"/>
                  </a:schemeClr>
                </a:solidFill>
              </a:rPr>
              <a:t>)</a:t>
            </a:r>
          </a:p>
          <a:p>
            <a:pPr marL="0" indent="0">
              <a:buNone/>
            </a:pPr>
            <a:endParaRPr lang="en-US" dirty="0" smtClean="0"/>
          </a:p>
          <a:p>
            <a:r>
              <a:rPr lang="en-US" dirty="0" smtClean="0">
                <a:solidFill>
                  <a:schemeClr val="tx1">
                    <a:lumMod val="65000"/>
                  </a:schemeClr>
                </a:solidFill>
              </a:rPr>
              <a:t>Total Story Points</a:t>
            </a:r>
            <a:r>
              <a:rPr lang="en-US" smtClean="0">
                <a:solidFill>
                  <a:schemeClr val="tx1">
                    <a:lumMod val="65000"/>
                  </a:schemeClr>
                </a:solidFill>
              </a:rPr>
              <a:t>: </a:t>
            </a:r>
            <a:r>
              <a:rPr lang="en-US" smtClean="0">
                <a:solidFill>
                  <a:schemeClr val="tx1">
                    <a:lumMod val="65000"/>
                  </a:schemeClr>
                </a:solidFill>
              </a:rPr>
              <a:t>5</a:t>
            </a:r>
            <a:endParaRPr lang="en-US" dirty="0" smtClean="0">
              <a:solidFill>
                <a:schemeClr val="tx1">
                  <a:lumMod val="65000"/>
                </a:schemeClr>
              </a:solidFill>
            </a:endParaRP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Technical Backlog</a:t>
            </a:r>
            <a:endParaRPr lang="en-US" dirty="0"/>
          </a:p>
        </p:txBody>
      </p:sp>
      <p:sp>
        <p:nvSpPr>
          <p:cNvPr id="3" name="Text Placeholder 2"/>
          <p:cNvSpPr>
            <a:spLocks noGrp="1"/>
          </p:cNvSpPr>
          <p:nvPr>
            <p:ph type="body" sz="quarter" idx="10"/>
          </p:nvPr>
        </p:nvSpPr>
        <p:spPr>
          <a:xfrm>
            <a:off x="381000" y="1096423"/>
            <a:ext cx="8382000" cy="2948499"/>
          </a:xfrm>
        </p:spPr>
        <p:txBody>
          <a:bodyPr/>
          <a:lstStyle/>
          <a:p>
            <a:r>
              <a:rPr lang="en-US" dirty="0" smtClean="0"/>
              <a:t>Document undocumented packages</a:t>
            </a:r>
          </a:p>
          <a:p>
            <a:pPr marL="0" indent="0">
              <a:buNone/>
            </a:pPr>
            <a:endParaRPr lang="en-US" dirty="0" smtClean="0"/>
          </a:p>
          <a:p>
            <a:pPr lvl="1"/>
            <a:r>
              <a:rPr lang="en-US" dirty="0" smtClean="0"/>
              <a:t>Storage </a:t>
            </a:r>
          </a:p>
          <a:p>
            <a:pPr lvl="1"/>
            <a:r>
              <a:rPr lang="en-US" dirty="0" err="1" smtClean="0"/>
              <a:t>DataStore</a:t>
            </a:r>
            <a:r>
              <a:rPr lang="en-US" dirty="0" smtClean="0"/>
              <a:t> </a:t>
            </a:r>
            <a:endParaRPr lang="en-US" dirty="0" smtClean="0">
              <a:solidFill>
                <a:schemeClr val="bg1">
                  <a:lumMod val="65000"/>
                  <a:lumOff val="35000"/>
                </a:schemeClr>
              </a:solidFill>
            </a:endParaRPr>
          </a:p>
          <a:p>
            <a:pPr marL="517525" lvl="1" indent="0">
              <a:buNone/>
            </a:pPr>
            <a:endParaRPr lang="en-US" dirty="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Add Where / Sort</a:t>
            </a:r>
            <a:endParaRPr lang="en-US" dirty="0"/>
          </a:p>
        </p:txBody>
      </p:sp>
      <p:sp>
        <p:nvSpPr>
          <p:cNvPr id="3" name="Text Placeholder 2"/>
          <p:cNvSpPr>
            <a:spLocks noGrp="1"/>
          </p:cNvSpPr>
          <p:nvPr>
            <p:ph type="body" sz="quarter" idx="10"/>
          </p:nvPr>
        </p:nvSpPr>
        <p:spPr>
          <a:xfrm>
            <a:off x="381000" y="1828800"/>
            <a:ext cx="8382000" cy="3828740"/>
          </a:xfrm>
        </p:spPr>
        <p:txBody>
          <a:bodyPr/>
          <a:lstStyle/>
          <a:p>
            <a:r>
              <a:rPr lang="en-US" dirty="0" smtClean="0"/>
              <a:t>Add Where Clause to Data Stores</a:t>
            </a:r>
          </a:p>
          <a:p>
            <a:pPr lvl="1"/>
            <a:r>
              <a:rPr lang="en-US" dirty="0" smtClean="0"/>
              <a:t>Comparison Operators</a:t>
            </a:r>
          </a:p>
          <a:p>
            <a:pPr lvl="1"/>
            <a:r>
              <a:rPr lang="en-US" dirty="0" smtClean="0"/>
              <a:t>IN operator</a:t>
            </a:r>
          </a:p>
          <a:p>
            <a:pPr marL="517525" lvl="1" indent="0">
              <a:buNone/>
            </a:pPr>
            <a:endParaRPr lang="en-US" dirty="0" smtClean="0"/>
          </a:p>
          <a:p>
            <a:r>
              <a:rPr lang="en-US" dirty="0" smtClean="0"/>
              <a:t>Add 1</a:t>
            </a:r>
            <a:r>
              <a:rPr lang="en-US" baseline="30000" dirty="0" smtClean="0"/>
              <a:t>st</a:t>
            </a:r>
            <a:r>
              <a:rPr lang="en-US" dirty="0" smtClean="0"/>
              <a:t> level sorting</a:t>
            </a:r>
          </a:p>
          <a:p>
            <a:pPr lvl="1"/>
            <a:r>
              <a:rPr lang="en-US" dirty="0" smtClean="0"/>
              <a:t>Merge Sort</a:t>
            </a:r>
          </a:p>
          <a:p>
            <a:pPr lvl="1"/>
            <a:r>
              <a:rPr lang="en-US" dirty="0" smtClean="0"/>
              <a:t>Insertion Sort</a:t>
            </a:r>
          </a:p>
          <a:p>
            <a:pPr lvl="1"/>
            <a:r>
              <a:rPr lang="en-US" dirty="0" smtClean="0"/>
              <a:t>Quick Sort</a:t>
            </a:r>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Add Command Line Interface</a:t>
            </a:r>
            <a:endParaRPr lang="en-US" dirty="0"/>
          </a:p>
        </p:txBody>
      </p:sp>
      <p:sp>
        <p:nvSpPr>
          <p:cNvPr id="3" name="Text Placeholder 2"/>
          <p:cNvSpPr>
            <a:spLocks noGrp="1"/>
          </p:cNvSpPr>
          <p:nvPr>
            <p:ph type="body" sz="quarter" idx="10"/>
          </p:nvPr>
        </p:nvSpPr>
        <p:spPr>
          <a:xfrm>
            <a:off x="381000" y="1828800"/>
            <a:ext cx="8382000" cy="1865126"/>
          </a:xfrm>
        </p:spPr>
        <p:txBody>
          <a:bodyPr/>
          <a:lstStyle/>
          <a:p>
            <a:r>
              <a:rPr lang="en-US" dirty="0" smtClean="0"/>
              <a:t>Add command line utility</a:t>
            </a:r>
          </a:p>
          <a:p>
            <a:pPr lvl="1"/>
            <a:r>
              <a:rPr lang="en-US" dirty="0" smtClean="0"/>
              <a:t>Command Option Parsing</a:t>
            </a:r>
          </a:p>
          <a:p>
            <a:pPr lvl="1"/>
            <a:r>
              <a:rPr lang="en-US" dirty="0" smtClean="0"/>
              <a:t>Create/List Collections</a:t>
            </a:r>
          </a:p>
          <a:p>
            <a:pPr lvl="1"/>
            <a:r>
              <a:rPr lang="en-US" dirty="0" smtClean="0"/>
              <a:t>Set </a:t>
            </a:r>
            <a:r>
              <a:rPr lang="en-US" dirty="0" err="1" smtClean="0"/>
              <a:t>DataStore</a:t>
            </a:r>
            <a:r>
              <a:rPr lang="en-US" dirty="0" smtClean="0"/>
              <a:t>/Storage Type Settings</a:t>
            </a:r>
          </a:p>
        </p:txBody>
      </p:sp>
    </p:spTree>
    <p:extLst>
      <p:ext uri="{BB962C8B-B14F-4D97-AF65-F5344CB8AC3E}">
        <p14:creationId xmlns:p14="http://schemas.microsoft.com/office/powerpoint/2010/main" val="727758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6258</TotalTime>
  <Words>601</Words>
  <Application>Microsoft Office PowerPoint</Application>
  <PresentationFormat>On-screen Show (4:3)</PresentationFormat>
  <Paragraphs>49</Paragraphs>
  <Slides>5</Slides>
  <Notes>5</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1_Soft Blue with Bar Trebuchet</vt:lpstr>
      <vt:lpstr>White with Courier font for code slides</vt:lpstr>
      <vt:lpstr>Epipog – Sprint 6 Planning Nov. 27 – Dec. 3</vt:lpstr>
      <vt:lpstr>Sprint Objective</vt:lpstr>
      <vt:lpstr>Reduce Technical Backlog</vt:lpstr>
      <vt:lpstr>Add Where / Sort</vt:lpstr>
      <vt:lpstr>Add Command Line Interface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85</cp:revision>
  <dcterms:created xsi:type="dcterms:W3CDTF">2016-04-14T21:28:30Z</dcterms:created>
  <dcterms:modified xsi:type="dcterms:W3CDTF">2016-12-14T01:00:02Z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