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4 </a:t>
            </a:r>
            <a:r>
              <a:rPr lang="en-US" dirty="0" smtClean="0"/>
              <a:t>Planning</a:t>
            </a:r>
            <a:br>
              <a:rPr lang="en-US" dirty="0" smtClean="0"/>
            </a:br>
            <a:r>
              <a:rPr lang="en-US" dirty="0" smtClean="0"/>
              <a:t>Nov. </a:t>
            </a:r>
            <a:r>
              <a:rPr lang="en-US" dirty="0" smtClean="0"/>
              <a:t>13 </a:t>
            </a:r>
            <a:r>
              <a:rPr lang="en-US" dirty="0" smtClean="0"/>
              <a:t>– Nov. </a:t>
            </a:r>
            <a:r>
              <a:rPr lang="en-US" dirty="0" smtClean="0"/>
              <a:t>19</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746462"/>
          </a:xfrm>
        </p:spPr>
        <p:txBody>
          <a:bodyPr/>
          <a:lstStyle/>
          <a:p>
            <a:r>
              <a:rPr lang="en-US" dirty="0" smtClean="0"/>
              <a:t>Reduce Technical Backlog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a:t>
            </a:r>
          </a:p>
          <a:p>
            <a:pPr marL="0" indent="0">
              <a:buNone/>
            </a:pPr>
            <a:endParaRPr lang="en-US" dirty="0" smtClean="0"/>
          </a:p>
          <a:p>
            <a:r>
              <a:rPr lang="en-US" dirty="0" smtClean="0"/>
              <a:t>Expand Data Model for Semantic Data </a:t>
            </a:r>
            <a:r>
              <a:rPr lang="en-US" dirty="0" smtClean="0">
                <a:solidFill>
                  <a:schemeClr val="tx1">
                    <a:lumMod val="65000"/>
                  </a:schemeClr>
                </a:solidFill>
              </a:rPr>
              <a:t>(3 story pts)</a:t>
            </a:r>
          </a:p>
          <a:p>
            <a:pPr marL="0" indent="0">
              <a:buNone/>
            </a:pPr>
            <a:endParaRPr lang="en-US" dirty="0" smtClean="0"/>
          </a:p>
          <a:p>
            <a:r>
              <a:rPr lang="en-US" dirty="0" smtClean="0"/>
              <a:t>Complete Web Server Interface for current packages </a:t>
            </a:r>
            <a:r>
              <a:rPr lang="en-US" dirty="0" smtClean="0">
                <a:solidFill>
                  <a:schemeClr val="tx1">
                    <a:lumMod val="65000"/>
                  </a:schemeClr>
                </a:solidFill>
              </a:rPr>
              <a:t>(1 </a:t>
            </a:r>
            <a:r>
              <a:rPr lang="en-US" dirty="0" smtClean="0">
                <a:solidFill>
                  <a:schemeClr val="tx1">
                    <a:lumMod val="65000"/>
                  </a:schemeClr>
                </a:solidFill>
              </a:rPr>
              <a:t>story pts)</a:t>
            </a:r>
          </a:p>
          <a:p>
            <a:pPr marL="0" indent="0">
              <a:buNone/>
            </a:pPr>
            <a:endParaRPr lang="en-US" dirty="0" smtClean="0"/>
          </a:p>
          <a:p>
            <a:r>
              <a:rPr lang="en-US" dirty="0" smtClean="0"/>
              <a:t>Complete </a:t>
            </a:r>
            <a:r>
              <a:rPr lang="en-US" dirty="0" smtClean="0"/>
              <a:t>Data Import Module </a:t>
            </a:r>
            <a:r>
              <a:rPr lang="en-US" dirty="0" smtClean="0">
                <a:solidFill>
                  <a:schemeClr val="tx1">
                    <a:lumMod val="65000"/>
                  </a:schemeClr>
                </a:solidFill>
              </a:rPr>
              <a:t>(3 story pts)</a:t>
            </a: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8</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542234"/>
          </a:xfrm>
        </p:spPr>
        <p:txBody>
          <a:bodyPr/>
          <a:lstStyle/>
          <a:p>
            <a:r>
              <a:rPr lang="en-US" dirty="0" smtClean="0"/>
              <a:t>Finish Readme for </a:t>
            </a:r>
            <a:r>
              <a:rPr lang="en-US" dirty="0" err="1" smtClean="0"/>
              <a:t>Epipog</a:t>
            </a:r>
            <a:endParaRPr lang="en-US" dirty="0" smtClean="0"/>
          </a:p>
          <a:p>
            <a:pPr lvl="1"/>
            <a:r>
              <a:rPr lang="en-US" dirty="0" smtClean="0"/>
              <a:t>More details on web server interface</a:t>
            </a:r>
            <a:endParaRPr lang="en-US" dirty="0" smtClean="0"/>
          </a:p>
          <a:p>
            <a:pPr marL="0" indent="0">
              <a:buNone/>
            </a:pPr>
            <a:endParaRPr lang="en-US" dirty="0" smtClean="0"/>
          </a:p>
          <a:p>
            <a:r>
              <a:rPr lang="en-US" dirty="0" smtClean="0"/>
              <a:t>Finish e2e Design Diagram</a:t>
            </a:r>
            <a:endParaRPr lang="en-US" dirty="0" smtClean="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Model for Semantic Data</a:t>
            </a:r>
            <a:br>
              <a:rPr lang="en-US" dirty="0" smtClean="0"/>
            </a:br>
            <a:endParaRPr lang="en-US" dirty="0"/>
          </a:p>
        </p:txBody>
      </p:sp>
      <p:sp>
        <p:nvSpPr>
          <p:cNvPr id="3" name="Text Placeholder 2"/>
          <p:cNvSpPr>
            <a:spLocks noGrp="1"/>
          </p:cNvSpPr>
          <p:nvPr>
            <p:ph type="body" sz="quarter" idx="10"/>
          </p:nvPr>
        </p:nvSpPr>
        <p:spPr>
          <a:xfrm>
            <a:off x="381000" y="1828800"/>
            <a:ext cx="8382000" cy="1865126"/>
          </a:xfrm>
        </p:spPr>
        <p:txBody>
          <a:bodyPr/>
          <a:lstStyle/>
          <a:p>
            <a:r>
              <a:rPr lang="en-US" dirty="0" err="1" smtClean="0"/>
              <a:t>DataMeta</a:t>
            </a:r>
            <a:r>
              <a:rPr lang="en-US" dirty="0" smtClean="0"/>
              <a:t> </a:t>
            </a:r>
            <a:r>
              <a:rPr lang="en-US" dirty="0" smtClean="0"/>
              <a:t>class</a:t>
            </a:r>
            <a:endParaRPr lang="en-US" dirty="0"/>
          </a:p>
          <a:p>
            <a:pPr lvl="1"/>
            <a:r>
              <a:rPr lang="en-US" dirty="0" smtClean="0"/>
              <a:t>Derive implementations for supported data types</a:t>
            </a:r>
          </a:p>
          <a:p>
            <a:pPr marL="517525" lvl="1" indent="0">
              <a:buNone/>
            </a:pPr>
            <a:endParaRPr lang="en-US" dirty="0" smtClean="0"/>
          </a:p>
          <a:p>
            <a:pPr lvl="1"/>
            <a:r>
              <a:rPr lang="en-US" dirty="0" smtClean="0"/>
              <a:t>Add Unit Tests </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Complete Web Server Interface for current packages</a:t>
            </a:r>
            <a:endParaRPr lang="en-US" dirty="0"/>
          </a:p>
        </p:txBody>
      </p:sp>
      <p:sp>
        <p:nvSpPr>
          <p:cNvPr id="3" name="Text Placeholder 2"/>
          <p:cNvSpPr>
            <a:spLocks noGrp="1"/>
          </p:cNvSpPr>
          <p:nvPr>
            <p:ph type="body" sz="quarter" idx="10"/>
          </p:nvPr>
        </p:nvSpPr>
        <p:spPr>
          <a:xfrm>
            <a:off x="381000" y="1828800"/>
            <a:ext cx="8382000" cy="1969770"/>
          </a:xfrm>
        </p:spPr>
        <p:txBody>
          <a:bodyPr/>
          <a:lstStyle/>
          <a:p>
            <a:r>
              <a:rPr lang="en-US" dirty="0" smtClean="0"/>
              <a:t>Complete Manual Testing of Parse Interface</a:t>
            </a:r>
          </a:p>
          <a:p>
            <a:endParaRPr lang="en-US" dirty="0"/>
          </a:p>
          <a:p>
            <a:r>
              <a:rPr lang="en-US" dirty="0" smtClean="0"/>
              <a:t>Complete Adding Methods (and Test) of Schema Interface</a:t>
            </a: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Complete </a:t>
            </a:r>
            <a:r>
              <a:rPr lang="en-US" dirty="0" smtClean="0"/>
              <a:t>Data Import Module</a:t>
            </a:r>
            <a:endParaRPr lang="en-US" dirty="0"/>
          </a:p>
        </p:txBody>
      </p:sp>
      <p:sp>
        <p:nvSpPr>
          <p:cNvPr id="3" name="Text Placeholder 2"/>
          <p:cNvSpPr>
            <a:spLocks noGrp="1"/>
          </p:cNvSpPr>
          <p:nvPr>
            <p:ph type="body" sz="quarter" idx="10"/>
          </p:nvPr>
        </p:nvSpPr>
        <p:spPr>
          <a:xfrm>
            <a:off x="304800" y="1219200"/>
            <a:ext cx="8382000" cy="5318379"/>
          </a:xfrm>
        </p:spPr>
        <p:txBody>
          <a:bodyPr/>
          <a:lstStyle/>
          <a:p>
            <a:pPr marL="0" indent="0">
              <a:buNone/>
            </a:pPr>
            <a:endParaRPr lang="en-US" dirty="0" smtClean="0"/>
          </a:p>
          <a:p>
            <a:r>
              <a:rPr lang="en-US" dirty="0" smtClean="0"/>
              <a:t>Add Additional </a:t>
            </a:r>
            <a:r>
              <a:rPr lang="en-US" dirty="0" smtClean="0"/>
              <a:t>Interfaces for Schemas</a:t>
            </a:r>
          </a:p>
          <a:p>
            <a:pPr lvl="1"/>
            <a:r>
              <a:rPr lang="en-US" dirty="0" smtClean="0"/>
              <a:t>Linked </a:t>
            </a:r>
            <a:r>
              <a:rPr lang="en-US" dirty="0" smtClean="0"/>
              <a:t>Data</a:t>
            </a:r>
          </a:p>
          <a:p>
            <a:pPr lvl="1"/>
            <a:r>
              <a:rPr lang="en-US" dirty="0" smtClean="0"/>
              <a:t>Schema-less</a:t>
            </a:r>
          </a:p>
          <a:p>
            <a:pPr lvl="1"/>
            <a:endParaRPr lang="en-US" dirty="0"/>
          </a:p>
          <a:p>
            <a:r>
              <a:rPr lang="en-US" dirty="0" smtClean="0"/>
              <a:t>Connect to Parse and Data packages</a:t>
            </a:r>
          </a:p>
          <a:p>
            <a:pPr lvl="1"/>
            <a:r>
              <a:rPr lang="en-US" dirty="0" smtClean="0"/>
              <a:t>Input moves through Parse to Import</a:t>
            </a:r>
          </a:p>
          <a:p>
            <a:pPr lvl="1"/>
            <a:r>
              <a:rPr lang="en-US" dirty="0" smtClean="0"/>
              <a:t>Import applies Schema</a:t>
            </a:r>
          </a:p>
          <a:p>
            <a:pPr lvl="1"/>
            <a:r>
              <a:rPr lang="en-US" dirty="0" smtClean="0"/>
              <a:t>Convert </a:t>
            </a:r>
            <a:r>
              <a:rPr lang="en-US" smtClean="0"/>
              <a:t>to Data Model</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6226</TotalTime>
  <Words>757</Words>
  <Application>Microsoft Office PowerPoint</Application>
  <PresentationFormat>On-screen Show (4:3)</PresentationFormat>
  <Paragraphs>60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4 Planning Nov. 13 – Nov. 19</vt:lpstr>
      <vt:lpstr>Sprint Objective</vt:lpstr>
      <vt:lpstr>Reduce Technical Backlog</vt:lpstr>
      <vt:lpstr>Expand Data Model for Semantic Data </vt:lpstr>
      <vt:lpstr>Complete Web Server Interface for current packages</vt:lpstr>
      <vt:lpstr>Complete Data Import Module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75</cp:revision>
  <dcterms:created xsi:type="dcterms:W3CDTF">2016-04-14T21:28:30Z</dcterms:created>
  <dcterms:modified xsi:type="dcterms:W3CDTF">2016-11-15T00:41:48Z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