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3"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9:37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9:37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9:37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9:37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9:37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9:37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2 Planning</a:t>
            </a:r>
            <a:br>
              <a:rPr lang="en-US" dirty="0" smtClean="0"/>
            </a:br>
            <a:r>
              <a:rPr lang="en-US" dirty="0" smtClean="0"/>
              <a:t>Oct. 29 – Nov. 5</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1096423"/>
            <a:ext cx="8382000" cy="4678204"/>
          </a:xfrm>
        </p:spPr>
        <p:txBody>
          <a:bodyPr/>
          <a:lstStyle/>
          <a:p>
            <a:r>
              <a:rPr lang="en-US" dirty="0" smtClean="0"/>
              <a:t>Initiate Process of Turning IP into Technology</a:t>
            </a:r>
          </a:p>
          <a:p>
            <a:pPr marL="0" indent="0">
              <a:buNone/>
            </a:pPr>
            <a:endParaRPr lang="en-US" dirty="0" smtClean="0"/>
          </a:p>
          <a:p>
            <a:r>
              <a:rPr lang="en-US" dirty="0" smtClean="0"/>
              <a:t>100K Foot Level e2e Design</a:t>
            </a:r>
          </a:p>
          <a:p>
            <a:pPr marL="0" indent="0">
              <a:buNone/>
            </a:pPr>
            <a:endParaRPr lang="en-US" dirty="0" smtClean="0"/>
          </a:p>
          <a:p>
            <a:r>
              <a:rPr lang="en-US" dirty="0" smtClean="0"/>
              <a:t>Develop (Define &amp; Code) Complete Data Model</a:t>
            </a:r>
          </a:p>
          <a:p>
            <a:pPr marL="0" indent="0">
              <a:buNone/>
            </a:pPr>
            <a:endParaRPr lang="en-US" dirty="0" smtClean="0"/>
          </a:p>
          <a:p>
            <a:r>
              <a:rPr lang="en-US" dirty="0" smtClean="0"/>
              <a:t>Develop (Define &amp; Code) Abstract Layer of </a:t>
            </a:r>
            <a:r>
              <a:rPr lang="en-US" dirty="0" smtClean="0"/>
              <a:t>Input Parsing</a:t>
            </a:r>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into Technology</a:t>
            </a:r>
            <a:endParaRPr lang="en-US" dirty="0"/>
          </a:p>
        </p:txBody>
      </p:sp>
      <p:sp>
        <p:nvSpPr>
          <p:cNvPr id="3" name="Text Placeholder 2"/>
          <p:cNvSpPr>
            <a:spLocks noGrp="1"/>
          </p:cNvSpPr>
          <p:nvPr>
            <p:ph type="body" sz="quarter" idx="10"/>
          </p:nvPr>
        </p:nvSpPr>
        <p:spPr>
          <a:xfrm>
            <a:off x="381000" y="1096423"/>
            <a:ext cx="8382000" cy="3964162"/>
          </a:xfrm>
        </p:spPr>
        <p:txBody>
          <a:bodyPr/>
          <a:lstStyle/>
          <a:p>
            <a:r>
              <a:rPr lang="en-US" dirty="0" smtClean="0"/>
              <a:t>Setup Wiki / Scrum Process</a:t>
            </a:r>
          </a:p>
          <a:p>
            <a:pPr marL="0" indent="0">
              <a:buNone/>
            </a:pPr>
            <a:endParaRPr lang="en-US" dirty="0" smtClean="0"/>
          </a:p>
          <a:p>
            <a:r>
              <a:rPr lang="en-US" dirty="0" smtClean="0"/>
              <a:t>Select Development Methodologies</a:t>
            </a:r>
          </a:p>
          <a:p>
            <a:pPr lvl="1"/>
            <a:r>
              <a:rPr lang="en-US" dirty="0" smtClean="0"/>
              <a:t>Programming Languages / Tools</a:t>
            </a:r>
          </a:p>
          <a:p>
            <a:pPr lvl="1"/>
            <a:r>
              <a:rPr lang="en-US" dirty="0" smtClean="0"/>
              <a:t>Design Pattern</a:t>
            </a:r>
          </a:p>
          <a:p>
            <a:pPr lvl="1"/>
            <a:r>
              <a:rPr lang="en-US" dirty="0" smtClean="0"/>
              <a:t>Programming Paradigm</a:t>
            </a:r>
          </a:p>
          <a:p>
            <a:pPr lvl="1"/>
            <a:r>
              <a:rPr lang="en-US" dirty="0" smtClean="0"/>
              <a:t>Testing Process</a:t>
            </a:r>
          </a:p>
          <a:p>
            <a:pPr marL="0" indent="0">
              <a:buNone/>
            </a:pPr>
            <a:endParaRPr lang="en-US" dirty="0" smtClean="0"/>
          </a:p>
        </p:txBody>
      </p:sp>
    </p:spTree>
    <p:extLst>
      <p:ext uri="{BB962C8B-B14F-4D97-AF65-F5344CB8AC3E}">
        <p14:creationId xmlns:p14="http://schemas.microsoft.com/office/powerpoint/2010/main" val="37759367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Design</a:t>
            </a:r>
            <a:endParaRPr lang="en-US" dirty="0"/>
          </a:p>
        </p:txBody>
      </p:sp>
      <p:sp>
        <p:nvSpPr>
          <p:cNvPr id="3" name="Text Placeholder 2"/>
          <p:cNvSpPr>
            <a:spLocks noGrp="1"/>
          </p:cNvSpPr>
          <p:nvPr>
            <p:ph type="body" sz="quarter" idx="10"/>
          </p:nvPr>
        </p:nvSpPr>
        <p:spPr>
          <a:xfrm>
            <a:off x="381000" y="1096423"/>
            <a:ext cx="8382000" cy="4776692"/>
          </a:xfrm>
        </p:spPr>
        <p:txBody>
          <a:bodyPr/>
          <a:lstStyle/>
          <a:p>
            <a:r>
              <a:rPr lang="en-US" dirty="0" smtClean="0"/>
              <a:t>Identify Target Audiences (Domain)</a:t>
            </a:r>
          </a:p>
          <a:p>
            <a:endParaRPr lang="en-US" dirty="0"/>
          </a:p>
          <a:p>
            <a:r>
              <a:rPr lang="en-US" dirty="0" smtClean="0"/>
              <a:t>Identify Scope of Features</a:t>
            </a:r>
          </a:p>
          <a:p>
            <a:pPr marL="0" indent="0">
              <a:buNone/>
            </a:pPr>
            <a:endParaRPr lang="en-US" dirty="0" smtClean="0"/>
          </a:p>
          <a:p>
            <a:r>
              <a:rPr lang="en-US" dirty="0" smtClean="0"/>
              <a:t>Identify Modules / Components</a:t>
            </a:r>
          </a:p>
          <a:p>
            <a:pPr marL="0" indent="0">
              <a:buNone/>
            </a:pPr>
            <a:endParaRPr lang="en-US" dirty="0" smtClean="0"/>
          </a:p>
          <a:p>
            <a:r>
              <a:rPr lang="en-US" dirty="0" smtClean="0"/>
              <a:t>Identify Interface and Coupling Methodology</a:t>
            </a:r>
          </a:p>
          <a:p>
            <a:pPr marL="0" indent="0">
              <a:buNone/>
            </a:pPr>
            <a:endParaRPr lang="en-US" dirty="0" smtClean="0"/>
          </a:p>
          <a:p>
            <a:r>
              <a:rPr lang="en-US" dirty="0" smtClean="0"/>
              <a:t>Diagram</a:t>
            </a:r>
          </a:p>
        </p:txBody>
      </p:sp>
    </p:spTree>
    <p:extLst>
      <p:ext uri="{BB962C8B-B14F-4D97-AF65-F5344CB8AC3E}">
        <p14:creationId xmlns:p14="http://schemas.microsoft.com/office/powerpoint/2010/main" val="38699967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Text Placeholder 2"/>
          <p:cNvSpPr>
            <a:spLocks noGrp="1"/>
          </p:cNvSpPr>
          <p:nvPr>
            <p:ph type="body" sz="quarter" idx="10"/>
          </p:nvPr>
        </p:nvSpPr>
        <p:spPr>
          <a:xfrm>
            <a:off x="381000" y="1096423"/>
            <a:ext cx="8382000" cy="4776692"/>
          </a:xfrm>
        </p:spPr>
        <p:txBody>
          <a:bodyPr/>
          <a:lstStyle/>
          <a:p>
            <a:r>
              <a:rPr lang="en-US" dirty="0" smtClean="0"/>
              <a:t>Supported Data Types</a:t>
            </a:r>
          </a:p>
          <a:p>
            <a:pPr marL="0" indent="0">
              <a:buNone/>
            </a:pPr>
            <a:endParaRPr lang="en-US" dirty="0" smtClean="0"/>
          </a:p>
          <a:p>
            <a:r>
              <a:rPr lang="en-US" dirty="0" smtClean="0"/>
              <a:t>Abstract &amp; Derived Layer / Operations</a:t>
            </a:r>
          </a:p>
          <a:p>
            <a:pPr marL="0" indent="0">
              <a:buNone/>
            </a:pPr>
            <a:endParaRPr lang="en-US" dirty="0" smtClean="0"/>
          </a:p>
          <a:p>
            <a:r>
              <a:rPr lang="en-US" dirty="0" smtClean="0"/>
              <a:t>Data Store Formats</a:t>
            </a:r>
          </a:p>
          <a:p>
            <a:pPr marL="0" indent="0">
              <a:buNone/>
            </a:pPr>
            <a:endParaRPr lang="en-US" dirty="0" smtClean="0"/>
          </a:p>
          <a:p>
            <a:r>
              <a:rPr lang="en-US" dirty="0" smtClean="0"/>
              <a:t>Data Wrangling</a:t>
            </a:r>
          </a:p>
          <a:p>
            <a:pPr marL="0" indent="0">
              <a:buNone/>
            </a:pPr>
            <a:endParaRPr lang="en-US" dirty="0" smtClean="0"/>
          </a:p>
          <a:p>
            <a:r>
              <a:rPr lang="en-US" dirty="0" smtClean="0"/>
              <a:t>Data Linking (Semantic Model)</a:t>
            </a:r>
          </a:p>
        </p:txBody>
      </p:sp>
    </p:spTree>
    <p:extLst>
      <p:ext uri="{BB962C8B-B14F-4D97-AF65-F5344CB8AC3E}">
        <p14:creationId xmlns:p14="http://schemas.microsoft.com/office/powerpoint/2010/main" val="18593519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Input</a:t>
            </a:r>
            <a:endParaRPr lang="en-US" dirty="0"/>
          </a:p>
        </p:txBody>
      </p:sp>
      <p:sp>
        <p:nvSpPr>
          <p:cNvPr id="3" name="Text Placeholder 2"/>
          <p:cNvSpPr>
            <a:spLocks noGrp="1"/>
          </p:cNvSpPr>
          <p:nvPr>
            <p:ph type="body" sz="quarter" idx="10"/>
          </p:nvPr>
        </p:nvSpPr>
        <p:spPr>
          <a:xfrm>
            <a:off x="381000" y="1096423"/>
            <a:ext cx="8382000" cy="3151632"/>
          </a:xfrm>
        </p:spPr>
        <p:txBody>
          <a:bodyPr/>
          <a:lstStyle/>
          <a:p>
            <a:r>
              <a:rPr lang="en-US" dirty="0" smtClean="0"/>
              <a:t>Abstraction with </a:t>
            </a:r>
            <a:r>
              <a:rPr lang="en-US" smtClean="0"/>
              <a:t>Data </a:t>
            </a:r>
            <a:r>
              <a:rPr lang="en-US" smtClean="0"/>
              <a:t>Input</a:t>
            </a:r>
            <a:endParaRPr lang="en-US" dirty="0" smtClean="0"/>
          </a:p>
          <a:p>
            <a:pPr marL="0" indent="0">
              <a:buNone/>
            </a:pPr>
            <a:endParaRPr lang="en-US" dirty="0" smtClean="0"/>
          </a:p>
          <a:p>
            <a:r>
              <a:rPr lang="en-US" dirty="0" smtClean="0"/>
              <a:t>Input / Output Interface</a:t>
            </a:r>
          </a:p>
          <a:p>
            <a:pPr marL="0" indent="0">
              <a:buNone/>
            </a:pPr>
            <a:endParaRPr lang="en-US" dirty="0"/>
          </a:p>
          <a:p>
            <a:r>
              <a:rPr lang="en-US" dirty="0" smtClean="0"/>
              <a:t>Parsing Methods</a:t>
            </a:r>
          </a:p>
          <a:p>
            <a:pPr marL="0" indent="0">
              <a:buNone/>
            </a:pPr>
            <a:endParaRPr lang="en-US" dirty="0"/>
          </a:p>
        </p:txBody>
      </p:sp>
    </p:spTree>
    <p:extLst>
      <p:ext uri="{BB962C8B-B14F-4D97-AF65-F5344CB8AC3E}">
        <p14:creationId xmlns:p14="http://schemas.microsoft.com/office/powerpoint/2010/main" val="1754599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6205</TotalTime>
  <Words>733</Words>
  <Application>Microsoft Office PowerPoint</Application>
  <PresentationFormat>On-screen Show (4:3)</PresentationFormat>
  <Paragraphs>68</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2 Planning Oct. 29 – Nov. 5</vt:lpstr>
      <vt:lpstr>Sprint Objective</vt:lpstr>
      <vt:lpstr>IP into Technology</vt:lpstr>
      <vt:lpstr>e2e Design</vt:lpstr>
      <vt:lpstr>Data Model</vt:lpstr>
      <vt:lpstr>Data Input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67</cp:revision>
  <dcterms:created xsi:type="dcterms:W3CDTF">2016-04-14T21:28:30Z</dcterms:created>
  <dcterms:modified xsi:type="dcterms:W3CDTF">2016-11-05T16:38:41Z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