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7:29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7:29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7:36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7:39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3 Planning</a:t>
            </a:r>
            <a:br>
              <a:rPr lang="en-US" dirty="0" smtClean="0"/>
            </a:br>
            <a:r>
              <a:rPr lang="en-US" dirty="0" smtClean="0"/>
              <a:t>Nov. 5 – Nov. 12</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746462"/>
          </a:xfrm>
        </p:spPr>
        <p:txBody>
          <a:bodyPr/>
          <a:lstStyle/>
          <a:p>
            <a:r>
              <a:rPr lang="en-US" dirty="0" smtClean="0"/>
              <a:t>Reduce Technical Backlog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a:t>
            </a:r>
          </a:p>
          <a:p>
            <a:pPr marL="0" indent="0">
              <a:buNone/>
            </a:pPr>
            <a:endParaRPr lang="en-US" dirty="0" smtClean="0"/>
          </a:p>
          <a:p>
            <a:r>
              <a:rPr lang="en-US" dirty="0" smtClean="0"/>
              <a:t>Expand Data Model for Semantic Data </a:t>
            </a:r>
            <a:r>
              <a:rPr lang="en-US" dirty="0" smtClean="0">
                <a:solidFill>
                  <a:schemeClr val="tx1">
                    <a:lumMod val="65000"/>
                  </a:schemeClr>
                </a:solidFill>
              </a:rPr>
              <a:t>(3 story pts)</a:t>
            </a:r>
          </a:p>
          <a:p>
            <a:pPr marL="0" indent="0">
              <a:buNone/>
            </a:pPr>
            <a:endParaRPr lang="en-US" dirty="0" smtClean="0"/>
          </a:p>
          <a:p>
            <a:r>
              <a:rPr lang="en-US" dirty="0" smtClean="0"/>
              <a:t>Expand Input Parse for Document Oriented</a:t>
            </a:r>
            <a:r>
              <a:rPr lang="en-US" dirty="0" smtClean="0">
                <a:solidFill>
                  <a:schemeClr val="tx1">
                    <a:lumMod val="65000"/>
                  </a:schemeClr>
                </a:solidFill>
              </a:rPr>
              <a:t> (2 story pts)</a:t>
            </a:r>
          </a:p>
          <a:p>
            <a:pPr marL="0" indent="0">
              <a:buNone/>
            </a:pPr>
            <a:endParaRPr lang="en-US" dirty="0" smtClean="0"/>
          </a:p>
          <a:p>
            <a:r>
              <a:rPr lang="en-US" dirty="0" smtClean="0"/>
              <a:t>Start Data Import Module </a:t>
            </a:r>
            <a:r>
              <a:rPr lang="en-US" dirty="0" smtClean="0">
                <a:solidFill>
                  <a:schemeClr val="tx1">
                    <a:lumMod val="65000"/>
                  </a:schemeClr>
                </a:solidFill>
              </a:rPr>
              <a:t>(3 story pts)</a:t>
            </a:r>
          </a:p>
          <a:p>
            <a:pPr marL="0" indent="0">
              <a:buNone/>
            </a:pPr>
            <a:endParaRPr lang="en-US" dirty="0" smtClean="0"/>
          </a:p>
          <a:p>
            <a:r>
              <a:rPr lang="en-US" dirty="0" smtClean="0">
                <a:solidFill>
                  <a:schemeClr val="tx1">
                    <a:lumMod val="65000"/>
                  </a:schemeClr>
                </a:solidFill>
              </a:rPr>
              <a:t>Total Story Points: 9</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490186"/>
          </a:xfrm>
        </p:spPr>
        <p:txBody>
          <a:bodyPr/>
          <a:lstStyle/>
          <a:p>
            <a:r>
              <a:rPr lang="en-US" dirty="0" smtClean="0"/>
              <a:t>Update Readme.md for </a:t>
            </a:r>
            <a:r>
              <a:rPr lang="en-US" dirty="0" err="1" smtClean="0"/>
              <a:t>epipog-ip</a:t>
            </a:r>
            <a:endParaRPr lang="en-US" dirty="0" smtClean="0"/>
          </a:p>
          <a:p>
            <a:pPr lvl="1"/>
            <a:r>
              <a:rPr lang="en-US" dirty="0" smtClean="0"/>
              <a:t>How to Download and Compile</a:t>
            </a:r>
          </a:p>
          <a:p>
            <a:pPr lvl="1"/>
            <a:r>
              <a:rPr lang="en-US" dirty="0" smtClean="0"/>
              <a:t>Simple Command Line Usage</a:t>
            </a:r>
          </a:p>
          <a:p>
            <a:pPr marL="0" indent="0">
              <a:buNone/>
            </a:pPr>
            <a:endParaRPr lang="en-US" dirty="0" smtClean="0"/>
          </a:p>
          <a:p>
            <a:r>
              <a:rPr lang="en-US" dirty="0" smtClean="0"/>
              <a:t>Integrate </a:t>
            </a:r>
            <a:r>
              <a:rPr lang="en-US" dirty="0" err="1" smtClean="0"/>
              <a:t>Devlopment</a:t>
            </a:r>
            <a:r>
              <a:rPr lang="en-US" dirty="0" smtClean="0"/>
              <a:t> Tools</a:t>
            </a:r>
          </a:p>
          <a:p>
            <a:pPr lvl="1"/>
            <a:r>
              <a:rPr lang="en-US" dirty="0" err="1" smtClean="0"/>
              <a:t>IntellJ</a:t>
            </a:r>
            <a:r>
              <a:rPr lang="en-US" dirty="0" smtClean="0"/>
              <a:t> for Java IDE</a:t>
            </a: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Model for Semantic Data</a:t>
            </a:r>
            <a:br>
              <a:rPr lang="en-US" dirty="0" smtClean="0"/>
            </a:br>
            <a:endParaRPr lang="en-US" dirty="0"/>
          </a:p>
        </p:txBody>
      </p:sp>
      <p:sp>
        <p:nvSpPr>
          <p:cNvPr id="3" name="Text Placeholder 2"/>
          <p:cNvSpPr>
            <a:spLocks noGrp="1"/>
          </p:cNvSpPr>
          <p:nvPr>
            <p:ph type="body" sz="quarter" idx="10"/>
          </p:nvPr>
        </p:nvSpPr>
        <p:spPr>
          <a:xfrm>
            <a:off x="381000" y="1524000"/>
            <a:ext cx="8382000" cy="3200876"/>
          </a:xfrm>
        </p:spPr>
        <p:txBody>
          <a:bodyPr/>
          <a:lstStyle/>
          <a:p>
            <a:r>
              <a:rPr lang="en-US" dirty="0" err="1" smtClean="0"/>
              <a:t>DataMeta</a:t>
            </a:r>
            <a:r>
              <a:rPr lang="en-US" dirty="0" smtClean="0"/>
              <a:t> class</a:t>
            </a:r>
          </a:p>
          <a:p>
            <a:pPr lvl="1"/>
            <a:r>
              <a:rPr lang="en-US" dirty="0" smtClean="0"/>
              <a:t>Define expanded fields and abstract (interface) methods</a:t>
            </a:r>
          </a:p>
          <a:p>
            <a:pPr marL="517525" lvl="1" indent="0">
              <a:buNone/>
            </a:pPr>
            <a:endParaRPr lang="en-US" dirty="0"/>
          </a:p>
          <a:p>
            <a:pPr lvl="1"/>
            <a:r>
              <a:rPr lang="en-US" dirty="0" smtClean="0"/>
              <a:t>Derive implementations for supported data types</a:t>
            </a:r>
          </a:p>
          <a:p>
            <a:pPr marL="517525" lvl="1" indent="0">
              <a:buNone/>
            </a:pPr>
            <a:endParaRPr lang="en-US" dirty="0" smtClean="0"/>
          </a:p>
          <a:p>
            <a:pPr lvl="1"/>
            <a:r>
              <a:rPr lang="en-US" dirty="0" smtClean="0"/>
              <a:t>Add Unit Tests </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Input for Document Oriented</a:t>
            </a:r>
            <a:br>
              <a:rPr lang="en-US" dirty="0" smtClean="0"/>
            </a:br>
            <a:endParaRPr lang="en-US" dirty="0"/>
          </a:p>
        </p:txBody>
      </p:sp>
      <p:sp>
        <p:nvSpPr>
          <p:cNvPr id="3" name="Text Placeholder 2"/>
          <p:cNvSpPr>
            <a:spLocks noGrp="1"/>
          </p:cNvSpPr>
          <p:nvPr>
            <p:ph type="body" sz="quarter" idx="10"/>
          </p:nvPr>
        </p:nvSpPr>
        <p:spPr>
          <a:xfrm>
            <a:off x="381000" y="1752600"/>
            <a:ext cx="8382000" cy="4148828"/>
          </a:xfrm>
        </p:spPr>
        <p:txBody>
          <a:bodyPr/>
          <a:lstStyle/>
          <a:p>
            <a:r>
              <a:rPr lang="en-US" dirty="0" smtClean="0"/>
              <a:t>Add Hierarchical Parser Class</a:t>
            </a:r>
          </a:p>
          <a:p>
            <a:pPr lvl="1"/>
            <a:r>
              <a:rPr lang="en-US" dirty="0" smtClean="0"/>
              <a:t>Support initially JSON</a:t>
            </a:r>
          </a:p>
          <a:p>
            <a:pPr marL="517525" lvl="1" indent="0">
              <a:buNone/>
            </a:pPr>
            <a:endParaRPr lang="en-US" dirty="0" smtClean="0"/>
          </a:p>
          <a:p>
            <a:pPr lvl="1"/>
            <a:r>
              <a:rPr lang="en-US" dirty="0" smtClean="0"/>
              <a:t>Define interface how to handle hierarchical data relationships (vs. key/value pairs).</a:t>
            </a:r>
          </a:p>
          <a:p>
            <a:pPr marL="517525" lvl="1" indent="0">
              <a:buNone/>
            </a:pPr>
            <a:endParaRPr lang="en-US" dirty="0" smtClean="0"/>
          </a:p>
          <a:p>
            <a:pPr lvl="1"/>
            <a:r>
              <a:rPr lang="en-US" dirty="0" smtClean="0"/>
              <a:t>Support single and multi-document input.</a:t>
            </a:r>
          </a:p>
          <a:p>
            <a:pPr marL="517525" lvl="1" indent="0">
              <a:buNone/>
            </a:pPr>
            <a:endParaRPr lang="en-US" dirty="0" smtClean="0"/>
          </a:p>
          <a:p>
            <a:pPr lvl="1"/>
            <a:r>
              <a:rPr lang="en-US" dirty="0" smtClean="0"/>
              <a:t>Add Unit Tests </a:t>
            </a:r>
          </a:p>
        </p:txBody>
      </p:sp>
    </p:spTree>
    <p:extLst>
      <p:ext uri="{BB962C8B-B14F-4D97-AF65-F5344CB8AC3E}">
        <p14:creationId xmlns:p14="http://schemas.microsoft.com/office/powerpoint/2010/main" val="19325620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Start Data Import Module</a:t>
            </a:r>
            <a:endParaRPr lang="en-US" dirty="0"/>
          </a:p>
        </p:txBody>
      </p:sp>
      <p:sp>
        <p:nvSpPr>
          <p:cNvPr id="3" name="Text Placeholder 2"/>
          <p:cNvSpPr>
            <a:spLocks noGrp="1"/>
          </p:cNvSpPr>
          <p:nvPr>
            <p:ph type="body" sz="quarter" idx="10"/>
          </p:nvPr>
        </p:nvSpPr>
        <p:spPr>
          <a:xfrm>
            <a:off x="304800" y="1219200"/>
            <a:ext cx="8382000" cy="5453801"/>
          </a:xfrm>
        </p:spPr>
        <p:txBody>
          <a:bodyPr/>
          <a:lstStyle/>
          <a:p>
            <a:r>
              <a:rPr lang="en-US" dirty="0" smtClean="0"/>
              <a:t>Add Import Base Class</a:t>
            </a:r>
          </a:p>
          <a:p>
            <a:pPr marL="0" indent="0">
              <a:buNone/>
            </a:pPr>
            <a:endParaRPr lang="en-US" dirty="0"/>
          </a:p>
          <a:p>
            <a:r>
              <a:rPr lang="en-US" dirty="0" smtClean="0"/>
              <a:t>Define Interfaces for Collections</a:t>
            </a:r>
          </a:p>
          <a:p>
            <a:pPr marL="0" indent="0">
              <a:buNone/>
            </a:pPr>
            <a:endParaRPr lang="en-US" dirty="0" smtClean="0"/>
          </a:p>
          <a:p>
            <a:r>
              <a:rPr lang="en-US" dirty="0" smtClean="0"/>
              <a:t>Define Interfaces for Schemas</a:t>
            </a:r>
          </a:p>
          <a:p>
            <a:pPr lvl="1"/>
            <a:r>
              <a:rPr lang="en-US" dirty="0" smtClean="0"/>
              <a:t>Predefined</a:t>
            </a:r>
          </a:p>
          <a:p>
            <a:pPr lvl="1"/>
            <a:r>
              <a:rPr lang="en-US" dirty="0" smtClean="0"/>
              <a:t>Dynamic</a:t>
            </a:r>
          </a:p>
          <a:p>
            <a:pPr lvl="1"/>
            <a:r>
              <a:rPr lang="en-US" dirty="0" smtClean="0"/>
              <a:t>Linked Data</a:t>
            </a:r>
          </a:p>
          <a:p>
            <a:pPr lvl="1"/>
            <a:r>
              <a:rPr lang="en-US" dirty="0" smtClean="0"/>
              <a:t>Schema-less</a:t>
            </a:r>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6220</TotalTime>
  <Words>774</Words>
  <Application>Microsoft Office PowerPoint</Application>
  <PresentationFormat>On-screen Show (4:3)</PresentationFormat>
  <Paragraphs>69</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3 Planning Nov. 5 – Nov. 12</vt:lpstr>
      <vt:lpstr>Sprint Objective</vt:lpstr>
      <vt:lpstr>Reduce Technical Backlog</vt:lpstr>
      <vt:lpstr>Expand Data Model for Semantic Data </vt:lpstr>
      <vt:lpstr>Expand Data Input for Document Oriented </vt:lpstr>
      <vt:lpstr>Start Data Import Module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74</cp:revision>
  <dcterms:created xsi:type="dcterms:W3CDTF">2016-04-14T21:28:30Z</dcterms:created>
  <dcterms:modified xsi:type="dcterms:W3CDTF">2016-11-06T02:45:29Z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