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5 Planning</a:t>
            </a:r>
            <a:br>
              <a:rPr lang="en-US" dirty="0" smtClean="0"/>
            </a:br>
            <a:r>
              <a:rPr lang="en-US" dirty="0" smtClean="0"/>
              <a:t>Nov. 20 – Nov. 26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204776"/>
          </a:xfrm>
        </p:spPr>
        <p:txBody>
          <a:bodyPr/>
          <a:lstStyle/>
          <a:p>
            <a:r>
              <a:rPr lang="en-US" dirty="0" smtClean="0"/>
              <a:t>Reduce Technical Backlog </a:t>
            </a:r>
            <a:r>
              <a:rPr lang="en-US" dirty="0" smtClean="0">
                <a:solidFill>
                  <a:schemeClr val="tx1">
                    <a:lumMod val="65000"/>
                  </a:schemeClr>
                </a:solidFill>
              </a:rPr>
              <a:t>(2 story pts)</a:t>
            </a:r>
          </a:p>
          <a:p>
            <a:pPr marL="0" indent="0">
              <a:buNone/>
            </a:pPr>
            <a:endParaRPr lang="en-US" dirty="0" smtClean="0">
              <a:solidFill>
                <a:schemeClr val="tx1">
                  <a:lumMod val="65000"/>
                </a:schemeClr>
              </a:solidFill>
            </a:endParaRPr>
          </a:p>
          <a:p>
            <a:r>
              <a:rPr lang="en-US" dirty="0" smtClean="0"/>
              <a:t>Make Project Documentation more Professional </a:t>
            </a:r>
            <a:r>
              <a:rPr lang="en-US" dirty="0" smtClean="0">
                <a:solidFill>
                  <a:schemeClr val="tx1">
                    <a:lumMod val="65000"/>
                  </a:schemeClr>
                </a:solidFill>
              </a:rPr>
              <a:t>(2 story pts).</a:t>
            </a:r>
          </a:p>
          <a:p>
            <a:pPr marL="0" indent="0">
              <a:buNone/>
            </a:pPr>
            <a:endParaRPr lang="en-US" dirty="0" smtClean="0"/>
          </a:p>
          <a:p>
            <a:r>
              <a:rPr lang="en-US" dirty="0" smtClean="0"/>
              <a:t>Continue to Expand Data Store </a:t>
            </a:r>
            <a:r>
              <a:rPr lang="en-US" dirty="0" smtClean="0">
                <a:solidFill>
                  <a:schemeClr val="tx1">
                    <a:lumMod val="65000"/>
                  </a:schemeClr>
                </a:solidFill>
              </a:rPr>
              <a:t>(2 story pts)</a:t>
            </a:r>
          </a:p>
          <a:p>
            <a:pPr marL="0" indent="0">
              <a:buNone/>
            </a:pPr>
            <a:endParaRPr lang="en-US" dirty="0" smtClean="0"/>
          </a:p>
          <a:p>
            <a:r>
              <a:rPr lang="en-US" dirty="0" smtClean="0"/>
              <a:t>Continue Web Server Interface for current packages </a:t>
            </a:r>
            <a:r>
              <a:rPr lang="en-US" dirty="0" smtClean="0">
                <a:solidFill>
                  <a:schemeClr val="tx1">
                    <a:lumMod val="65000"/>
                  </a:schemeClr>
                </a:solidFill>
              </a:rPr>
              <a:t>(2 story pts)</a:t>
            </a:r>
            <a:endParaRPr lang="en-US" dirty="0" smtClean="0"/>
          </a:p>
          <a:p>
            <a:r>
              <a:rPr lang="en-US" dirty="0" smtClean="0">
                <a:solidFill>
                  <a:schemeClr val="tx1">
                    <a:lumMod val="65000"/>
                  </a:schemeClr>
                </a:solidFill>
              </a:rPr>
              <a:t>Total Story Points: 8</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48499"/>
          </a:xfrm>
        </p:spPr>
        <p:txBody>
          <a:bodyPr/>
          <a:lstStyle/>
          <a:p>
            <a:r>
              <a:rPr lang="en-US" dirty="0" smtClean="0"/>
              <a:t>Fix [C]SV bugs</a:t>
            </a:r>
          </a:p>
          <a:p>
            <a:pPr lvl="1"/>
            <a:r>
              <a:rPr lang="en-US" dirty="0" smtClean="0"/>
              <a:t>Not enforcing no single embedded double quote</a:t>
            </a:r>
          </a:p>
          <a:p>
            <a:pPr lvl="1"/>
            <a:r>
              <a:rPr lang="en-US" dirty="0" err="1" smtClean="0"/>
              <a:t>LinkCSV</a:t>
            </a:r>
            <a:r>
              <a:rPr lang="en-US" dirty="0" smtClean="0"/>
              <a:t> test case fails</a:t>
            </a:r>
          </a:p>
          <a:p>
            <a:pPr lvl="1"/>
            <a:r>
              <a:rPr lang="en-US" dirty="0" smtClean="0"/>
              <a:t>Nulls instead of separator in SV store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Make Project Documentation more Professional</a:t>
            </a:r>
            <a:r>
              <a:rPr lang="en-US" dirty="0" smtClean="0"/>
              <a:t/>
            </a:r>
            <a:br>
              <a:rPr lang="en-US" dirty="0" smtClean="0"/>
            </a:br>
            <a:endParaRPr lang="en-US" dirty="0"/>
          </a:p>
        </p:txBody>
      </p:sp>
      <p:sp>
        <p:nvSpPr>
          <p:cNvPr id="3" name="Text Placeholder 2"/>
          <p:cNvSpPr>
            <a:spLocks noGrp="1"/>
          </p:cNvSpPr>
          <p:nvPr>
            <p:ph type="body" sz="quarter" idx="10"/>
          </p:nvPr>
        </p:nvSpPr>
        <p:spPr>
          <a:xfrm>
            <a:off x="381000" y="1828800"/>
            <a:ext cx="8382000" cy="4130361"/>
          </a:xfrm>
        </p:spPr>
        <p:txBody>
          <a:bodyPr/>
          <a:lstStyle/>
          <a:p>
            <a:r>
              <a:rPr lang="en-US" dirty="0" smtClean="0"/>
              <a:t>Redesign README.md</a:t>
            </a:r>
          </a:p>
          <a:p>
            <a:pPr lvl="1"/>
            <a:r>
              <a:rPr lang="en-US" dirty="0" smtClean="0"/>
              <a:t>Compact main page to be more concise (not long and wordy)</a:t>
            </a:r>
          </a:p>
          <a:p>
            <a:pPr lvl="1"/>
            <a:r>
              <a:rPr lang="en-US" dirty="0" smtClean="0"/>
              <a:t>Break off details into separately linked pages</a:t>
            </a:r>
          </a:p>
          <a:p>
            <a:pPr lvl="1"/>
            <a:r>
              <a:rPr lang="en-US" dirty="0" smtClean="0"/>
              <a:t>Organize the content to be a logical flow for the reader and easy to locate sections.</a:t>
            </a:r>
          </a:p>
          <a:p>
            <a:pPr marL="517525" lvl="1" indent="0">
              <a:buNone/>
            </a:pPr>
            <a:endParaRPr lang="en-US" dirty="0" smtClean="0"/>
          </a:p>
          <a:p>
            <a:r>
              <a:rPr lang="en-US" dirty="0" smtClean="0"/>
              <a:t>Start Issues section</a:t>
            </a:r>
          </a:p>
          <a:p>
            <a:pPr lvl="1"/>
            <a:r>
              <a:rPr lang="en-US" dirty="0" smtClean="0"/>
              <a:t>Move bugs from technical backlog to issues</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Continue to Expand Data </a:t>
            </a:r>
            <a:r>
              <a:rPr lang="en-US" dirty="0" smtClean="0"/>
              <a:t>Store</a:t>
            </a:r>
            <a:endParaRPr lang="en-US" dirty="0"/>
          </a:p>
        </p:txBody>
      </p:sp>
      <p:sp>
        <p:nvSpPr>
          <p:cNvPr id="3" name="Text Placeholder 2"/>
          <p:cNvSpPr>
            <a:spLocks noGrp="1"/>
          </p:cNvSpPr>
          <p:nvPr>
            <p:ph type="body" sz="quarter" idx="10"/>
          </p:nvPr>
        </p:nvSpPr>
        <p:spPr>
          <a:xfrm>
            <a:off x="381000" y="1828800"/>
            <a:ext cx="8382000" cy="2406813"/>
          </a:xfrm>
        </p:spPr>
        <p:txBody>
          <a:bodyPr/>
          <a:lstStyle/>
          <a:p>
            <a:r>
              <a:rPr lang="en-US" dirty="0" smtClean="0"/>
              <a:t>Add Support for other Data Stores</a:t>
            </a:r>
          </a:p>
          <a:p>
            <a:pPr lvl="1"/>
            <a:r>
              <a:rPr lang="en-US" dirty="0" smtClean="0"/>
              <a:t>JSON (Document)</a:t>
            </a:r>
          </a:p>
          <a:p>
            <a:pPr lvl="1"/>
            <a:r>
              <a:rPr lang="en-US" dirty="0" smtClean="0"/>
              <a:t>SV (Columnar)</a:t>
            </a:r>
          </a:p>
          <a:p>
            <a:pPr marL="517525" lvl="1" indent="0">
              <a:buNone/>
            </a:pPr>
            <a:endParaRPr lang="en-US" dirty="0" smtClean="0"/>
          </a:p>
          <a:p>
            <a:r>
              <a:rPr lang="en-US" dirty="0" smtClean="0"/>
              <a:t>Add Select function</a:t>
            </a: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Continue Web Server Interface for current packages</a:t>
            </a:r>
          </a:p>
        </p:txBody>
      </p:sp>
      <p:sp>
        <p:nvSpPr>
          <p:cNvPr id="3" name="Text Placeholder 2"/>
          <p:cNvSpPr>
            <a:spLocks noGrp="1"/>
          </p:cNvSpPr>
          <p:nvPr>
            <p:ph type="body" sz="quarter" idx="10"/>
          </p:nvPr>
        </p:nvSpPr>
        <p:spPr>
          <a:xfrm>
            <a:off x="304800" y="1219201"/>
            <a:ext cx="8382000" cy="3964162"/>
          </a:xfrm>
        </p:spPr>
        <p:txBody>
          <a:bodyPr/>
          <a:lstStyle/>
          <a:p>
            <a:pPr marL="0" indent="0">
              <a:buNone/>
            </a:pPr>
            <a:endParaRPr lang="en-US" dirty="0" smtClean="0"/>
          </a:p>
          <a:p>
            <a:r>
              <a:rPr lang="en-US" dirty="0" smtClean="0"/>
              <a:t>Round out existing web services</a:t>
            </a:r>
          </a:p>
          <a:p>
            <a:pPr lvl="1"/>
            <a:r>
              <a:rPr lang="en-US" dirty="0" smtClean="0"/>
              <a:t>Complete Parse / Schema</a:t>
            </a:r>
          </a:p>
          <a:p>
            <a:pPr marL="517525" lvl="1" indent="0">
              <a:buNone/>
            </a:pPr>
            <a:endParaRPr lang="en-US" dirty="0" smtClean="0"/>
          </a:p>
          <a:p>
            <a:r>
              <a:rPr lang="en-US" dirty="0" smtClean="0"/>
              <a:t>Update documentation</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6242</TotalTime>
  <Words>788</Words>
  <Application>Microsoft Office PowerPoint</Application>
  <PresentationFormat>On-screen Show (4:3)</PresentationFormat>
  <Paragraphs>61</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5 Planning Nov. 20 – Nov. 26</vt:lpstr>
      <vt:lpstr>Sprint Objective</vt:lpstr>
      <vt:lpstr>Reduce Technical Backlog</vt:lpstr>
      <vt:lpstr>Make Project Documentation more Professional </vt:lpstr>
      <vt:lpstr>Continue to Expand Data Store</vt:lpstr>
      <vt:lpstr>Continue Web Server Interface for current packages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82</cp:revision>
  <dcterms:created xsi:type="dcterms:W3CDTF">2016-04-14T21:28:30Z</dcterms:created>
  <dcterms:modified xsi:type="dcterms:W3CDTF">2016-11-27T00:58:19Z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