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70" r:id="rId5"/>
    <p:sldId id="277" r:id="rId6"/>
    <p:sldId id="272"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9:18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9:18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9:21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9:37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a:t>
            </a:r>
            <a:r>
              <a:rPr lang="en-US" dirty="0" smtClean="0"/>
              <a:t>9 </a:t>
            </a:r>
            <a:r>
              <a:rPr lang="en-US" dirty="0" smtClean="0"/>
              <a:t>Planning</a:t>
            </a:r>
            <a:br>
              <a:rPr lang="en-US" dirty="0" smtClean="0"/>
            </a:br>
            <a:r>
              <a:rPr lang="en-US" dirty="0" smtClean="0"/>
              <a:t>Dec. </a:t>
            </a:r>
            <a:r>
              <a:rPr lang="en-US" dirty="0" smtClean="0"/>
              <a:t>25 </a:t>
            </a:r>
            <a:r>
              <a:rPr lang="en-US" dirty="0" smtClean="0"/>
              <a:t>– Dec. </a:t>
            </a:r>
            <a:r>
              <a:rPr lang="en-US" dirty="0" smtClean="0"/>
              <a:t>31</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303264"/>
          </a:xfrm>
        </p:spPr>
        <p:txBody>
          <a:bodyPr/>
          <a:lstStyle/>
          <a:p>
            <a:r>
              <a:rPr lang="en-US" dirty="0" smtClean="0"/>
              <a:t>Reduce Technical </a:t>
            </a:r>
            <a:r>
              <a:rPr lang="en-US" dirty="0" smtClean="0"/>
              <a:t>Backlog - NA </a:t>
            </a:r>
            <a:r>
              <a:rPr lang="en-US" dirty="0" smtClean="0">
                <a:solidFill>
                  <a:schemeClr val="tx1">
                    <a:lumMod val="65000"/>
                  </a:schemeClr>
                </a:solidFill>
              </a:rPr>
              <a:t>(0 </a:t>
            </a:r>
            <a:r>
              <a:rPr lang="en-US" dirty="0" smtClean="0">
                <a:solidFill>
                  <a:schemeClr val="tx1">
                    <a:lumMod val="65000"/>
                  </a:schemeClr>
                </a:solidFill>
              </a:rPr>
              <a:t>story </a:t>
            </a:r>
            <a:r>
              <a:rPr lang="en-US" dirty="0" err="1">
                <a:solidFill>
                  <a:schemeClr val="tx1">
                    <a:lumMod val="65000"/>
                  </a:schemeClr>
                </a:solidFill>
              </a:rPr>
              <a:t>pt</a:t>
            </a:r>
            <a:r>
              <a:rPr lang="en-US" dirty="0">
                <a:solidFill>
                  <a:schemeClr val="tx1">
                    <a:lumMod val="65000"/>
                  </a:schemeClr>
                </a:solidFill>
              </a:rPr>
              <a:t>)</a:t>
            </a:r>
          </a:p>
          <a:p>
            <a:pPr marL="0" indent="0">
              <a:buNone/>
            </a:pPr>
            <a:endParaRPr lang="en-US" dirty="0"/>
          </a:p>
          <a:p>
            <a:r>
              <a:rPr lang="en-US" dirty="0" smtClean="0"/>
              <a:t>Expand Index Functions </a:t>
            </a:r>
            <a:r>
              <a:rPr lang="en-US" dirty="0" smtClean="0">
                <a:solidFill>
                  <a:schemeClr val="tx1">
                    <a:lumMod val="65000"/>
                  </a:schemeClr>
                </a:solidFill>
              </a:rPr>
              <a:t>( 2 story pts )</a:t>
            </a:r>
            <a:endParaRPr lang="en-US" dirty="0">
              <a:solidFill>
                <a:schemeClr val="tx1">
                  <a:lumMod val="65000"/>
                </a:schemeClr>
              </a:solidFill>
            </a:endParaRPr>
          </a:p>
          <a:p>
            <a:pPr marL="0" indent="0">
              <a:buNone/>
            </a:pPr>
            <a:endParaRPr lang="en-US" dirty="0" smtClean="0"/>
          </a:p>
          <a:p>
            <a:r>
              <a:rPr lang="en-US" dirty="0" smtClean="0"/>
              <a:t>Add Automatic Internal Index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a:t>
            </a:r>
            <a:endParaRPr lang="en-US" dirty="0">
              <a:solidFill>
                <a:schemeClr val="tx1">
                  <a:lumMod val="65000"/>
                </a:schemeClr>
              </a:solidFill>
            </a:endParaRPr>
          </a:p>
          <a:p>
            <a:pPr marL="0" indent="0">
              <a:buNone/>
            </a:pPr>
            <a:endParaRPr lang="en-US" dirty="0" smtClean="0">
              <a:solidFill>
                <a:schemeClr val="tx1">
                  <a:lumMod val="65000"/>
                </a:schemeClr>
              </a:solidFill>
            </a:endParaRPr>
          </a:p>
          <a:p>
            <a:r>
              <a:rPr lang="en-US" dirty="0" smtClean="0"/>
              <a:t>Implement Where in </a:t>
            </a:r>
            <a:r>
              <a:rPr lang="en-US" dirty="0" err="1" smtClean="0"/>
              <a:t>DataStore</a:t>
            </a:r>
            <a:r>
              <a:rPr lang="en-US" dirty="0" smtClean="0"/>
              <a:t> and </a:t>
            </a:r>
            <a:r>
              <a:rPr lang="en-US" dirty="0" err="1" smtClean="0"/>
              <a:t>CmdLine</a:t>
            </a:r>
            <a:r>
              <a:rPr lang="en-US" dirty="0" smtClean="0"/>
              <a:t> </a:t>
            </a:r>
            <a:r>
              <a:rPr lang="en-US" dirty="0" smtClean="0">
                <a:solidFill>
                  <a:schemeClr val="tx1">
                    <a:lumMod val="65000"/>
                  </a:schemeClr>
                </a:solidFill>
              </a:rPr>
              <a:t>(3 </a:t>
            </a:r>
            <a:r>
              <a:rPr lang="en-US" dirty="0">
                <a:solidFill>
                  <a:schemeClr val="tx1">
                    <a:lumMod val="65000"/>
                  </a:schemeClr>
                </a:solidFill>
              </a:rPr>
              <a:t>story </a:t>
            </a:r>
            <a:r>
              <a:rPr lang="en-US" dirty="0" err="1">
                <a:solidFill>
                  <a:schemeClr val="tx1">
                    <a:lumMod val="65000"/>
                  </a:schemeClr>
                </a:solidFill>
              </a:rPr>
              <a:t>pt</a:t>
            </a:r>
            <a:r>
              <a:rPr lang="en-US" dirty="0">
                <a:solidFill>
                  <a:schemeClr val="tx1">
                    <a:lumMod val="65000"/>
                  </a:schemeClr>
                </a:solidFill>
              </a:rPr>
              <a:t>)</a:t>
            </a:r>
          </a:p>
          <a:p>
            <a:pPr marL="0" indent="0">
              <a:buNone/>
            </a:pPr>
            <a:endParaRPr lang="en-US" dirty="0" smtClean="0"/>
          </a:p>
          <a:p>
            <a:r>
              <a:rPr lang="en-US" dirty="0" smtClean="0">
                <a:solidFill>
                  <a:schemeClr val="tx1">
                    <a:lumMod val="65000"/>
                  </a:schemeClr>
                </a:solidFill>
              </a:rPr>
              <a:t>Total Story Points: </a:t>
            </a:r>
            <a:r>
              <a:rPr lang="en-US" dirty="0" smtClean="0">
                <a:solidFill>
                  <a:schemeClr val="tx1">
                    <a:lumMod val="65000"/>
                  </a:schemeClr>
                </a:solidFill>
              </a:rPr>
              <a:t>6</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 Index Functions</a:t>
            </a:r>
            <a:endParaRPr lang="en-US" dirty="0"/>
          </a:p>
        </p:txBody>
      </p:sp>
      <p:sp>
        <p:nvSpPr>
          <p:cNvPr id="3" name="Text Placeholder 2"/>
          <p:cNvSpPr>
            <a:spLocks noGrp="1"/>
          </p:cNvSpPr>
          <p:nvPr>
            <p:ph type="body" sz="quarter" idx="10"/>
          </p:nvPr>
        </p:nvSpPr>
        <p:spPr>
          <a:xfrm>
            <a:off x="381000" y="1096423"/>
            <a:ext cx="8382000" cy="4001095"/>
          </a:xfrm>
        </p:spPr>
        <p:txBody>
          <a:bodyPr/>
          <a:lstStyle/>
          <a:p>
            <a:r>
              <a:rPr lang="en-US" dirty="0" smtClean="0"/>
              <a:t>Expand Index for find() and remove() to handle multiple matches.</a:t>
            </a:r>
          </a:p>
          <a:p>
            <a:pPr marL="0" indent="0">
              <a:buNone/>
            </a:pPr>
            <a:endParaRPr lang="en-US" dirty="0" smtClean="0"/>
          </a:p>
          <a:p>
            <a:r>
              <a:rPr lang="en-US" dirty="0" smtClean="0"/>
              <a:t>Add Additional Getter/Setters</a:t>
            </a:r>
          </a:p>
          <a:p>
            <a:pPr lvl="1"/>
            <a:r>
              <a:rPr lang="en-US" dirty="0" smtClean="0"/>
              <a:t>Get All Entries</a:t>
            </a:r>
          </a:p>
          <a:p>
            <a:pPr lvl="1"/>
            <a:r>
              <a:rPr lang="en-US" dirty="0" smtClean="0"/>
              <a:t>Get Name of Index</a:t>
            </a:r>
            <a:endParaRPr lang="en-US" dirty="0"/>
          </a:p>
          <a:p>
            <a:endParaRPr lang="en-US" dirty="0"/>
          </a:p>
          <a:p>
            <a:pPr marL="0" indent="0">
              <a:buNone/>
            </a:pPr>
            <a:endParaRPr lang="en-US" dirty="0" smtClean="0"/>
          </a:p>
        </p:txBody>
      </p:sp>
    </p:spTree>
    <p:extLst>
      <p:ext uri="{BB962C8B-B14F-4D97-AF65-F5344CB8AC3E}">
        <p14:creationId xmlns:p14="http://schemas.microsoft.com/office/powerpoint/2010/main" val="39365697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Add Automatic Internal Index</a:t>
            </a:r>
            <a:endParaRPr lang="en-US" dirty="0"/>
          </a:p>
        </p:txBody>
      </p:sp>
      <p:sp>
        <p:nvSpPr>
          <p:cNvPr id="3" name="Text Placeholder 2"/>
          <p:cNvSpPr>
            <a:spLocks noGrp="1"/>
          </p:cNvSpPr>
          <p:nvPr>
            <p:ph type="body" sz="quarter" idx="10"/>
          </p:nvPr>
        </p:nvSpPr>
        <p:spPr>
          <a:xfrm>
            <a:off x="381000" y="1828800"/>
            <a:ext cx="8382000" cy="2880789"/>
          </a:xfrm>
        </p:spPr>
        <p:txBody>
          <a:bodyPr/>
          <a:lstStyle/>
          <a:p>
            <a:r>
              <a:rPr lang="en-US" dirty="0" smtClean="0"/>
              <a:t>Add Automatic Index to </a:t>
            </a:r>
            <a:r>
              <a:rPr lang="en-US" dirty="0" err="1" smtClean="0"/>
              <a:t>DataStore</a:t>
            </a:r>
            <a:r>
              <a:rPr lang="en-US" dirty="0" smtClean="0"/>
              <a:t> </a:t>
            </a:r>
            <a:endParaRPr lang="en-US" dirty="0" smtClean="0">
              <a:solidFill>
                <a:schemeClr val="tx1">
                  <a:lumMod val="65000"/>
                </a:schemeClr>
              </a:solidFill>
            </a:endParaRPr>
          </a:p>
          <a:p>
            <a:pPr lvl="1"/>
            <a:r>
              <a:rPr lang="en-US" dirty="0" smtClean="0"/>
              <a:t>Binary Store</a:t>
            </a:r>
          </a:p>
          <a:p>
            <a:pPr lvl="1"/>
            <a:r>
              <a:rPr lang="en-US" dirty="0" smtClean="0"/>
              <a:t>SV Store</a:t>
            </a:r>
          </a:p>
          <a:p>
            <a:pPr lvl="1"/>
            <a:r>
              <a:rPr lang="en-US" dirty="0" smtClean="0"/>
              <a:t>JSON Store</a:t>
            </a:r>
          </a:p>
          <a:p>
            <a:pPr lvl="1"/>
            <a:endParaRPr lang="en-US" dirty="0"/>
          </a:p>
          <a:p>
            <a:r>
              <a:rPr lang="en-US" dirty="0" smtClean="0"/>
              <a:t>Add Tests</a:t>
            </a:r>
            <a:endParaRPr lang="en-US" dirty="0" smtClean="0"/>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Implement Where in </a:t>
            </a:r>
            <a:r>
              <a:rPr lang="en-US" dirty="0" err="1"/>
              <a:t>DataStore</a:t>
            </a:r>
            <a:r>
              <a:rPr lang="en-US" dirty="0"/>
              <a:t> and </a:t>
            </a:r>
            <a:r>
              <a:rPr lang="en-US" dirty="0" err="1"/>
              <a:t>CmdLine</a:t>
            </a:r>
            <a:endParaRPr lang="en-US" dirty="0"/>
          </a:p>
        </p:txBody>
      </p:sp>
      <p:sp>
        <p:nvSpPr>
          <p:cNvPr id="3" name="Text Placeholder 2"/>
          <p:cNvSpPr>
            <a:spLocks noGrp="1"/>
          </p:cNvSpPr>
          <p:nvPr>
            <p:ph type="body" sz="quarter" idx="10"/>
          </p:nvPr>
        </p:nvSpPr>
        <p:spPr>
          <a:xfrm>
            <a:off x="304800" y="1524000"/>
            <a:ext cx="8382000" cy="6130909"/>
          </a:xfrm>
        </p:spPr>
        <p:txBody>
          <a:bodyPr/>
          <a:lstStyle/>
          <a:p>
            <a:r>
              <a:rPr lang="en-US" dirty="0" smtClean="0"/>
              <a:t>Add Where to Data Store</a:t>
            </a:r>
          </a:p>
          <a:p>
            <a:pPr lvl="1"/>
            <a:r>
              <a:rPr lang="en-US" dirty="0" smtClean="0"/>
              <a:t>Binary Store</a:t>
            </a:r>
          </a:p>
          <a:p>
            <a:pPr lvl="1"/>
            <a:r>
              <a:rPr lang="en-US" dirty="0" smtClean="0"/>
              <a:t>SV Store</a:t>
            </a:r>
          </a:p>
          <a:p>
            <a:pPr lvl="1"/>
            <a:r>
              <a:rPr lang="en-US" dirty="0" smtClean="0"/>
              <a:t>JSON Store</a:t>
            </a:r>
            <a:endParaRPr lang="en-US" dirty="0" smtClean="0"/>
          </a:p>
          <a:p>
            <a:pPr marL="0" indent="0">
              <a:buNone/>
            </a:pPr>
            <a:endParaRPr lang="en-US" dirty="0" smtClean="0"/>
          </a:p>
          <a:p>
            <a:r>
              <a:rPr lang="en-US" dirty="0" smtClean="0"/>
              <a:t>Add Where to </a:t>
            </a:r>
            <a:r>
              <a:rPr lang="en-US" dirty="0" err="1" smtClean="0"/>
              <a:t>CmdLine</a:t>
            </a:r>
            <a:endParaRPr lang="en-US" dirty="0" smtClean="0"/>
          </a:p>
          <a:p>
            <a:pPr marL="0" indent="0">
              <a:buNone/>
            </a:pPr>
            <a:endParaRPr lang="en-US" dirty="0" smtClean="0"/>
          </a:p>
          <a:p>
            <a:r>
              <a:rPr lang="en-US" dirty="0" smtClean="0"/>
              <a:t>Add Rollback and Jump ahead</a:t>
            </a:r>
          </a:p>
          <a:p>
            <a:pPr marL="0" indent="0">
              <a:buNone/>
            </a:pPr>
            <a:r>
              <a:rPr lang="en-US" dirty="0" smtClean="0"/>
              <a:t> </a:t>
            </a:r>
          </a:p>
          <a:p>
            <a:r>
              <a:rPr lang="en-US" dirty="0" smtClean="0"/>
              <a:t>Test Extensively</a:t>
            </a:r>
            <a:endParaRPr lang="en-US" dirty="0" smtClean="0"/>
          </a:p>
          <a:p>
            <a:pPr marL="517525" lvl="1" indent="0">
              <a:buNone/>
            </a:pPr>
            <a:endParaRPr lang="en-US" dirty="0" smtClean="0"/>
          </a:p>
          <a:p>
            <a:pPr marL="0" indent="0">
              <a:buNone/>
            </a:pPr>
            <a:endParaRPr lang="en-US" dirty="0" smtClean="0">
              <a:solidFill>
                <a:schemeClr val="tx1">
                  <a:lumMod val="65000"/>
                </a:schemeClr>
              </a:solidFill>
            </a:endParaRPr>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6319</TotalTime>
  <Words>637</Words>
  <Application>Microsoft Office PowerPoint</Application>
  <PresentationFormat>On-screen Show (4:3)</PresentationFormat>
  <Paragraphs>56</Paragraphs>
  <Slides>5</Slides>
  <Notes>5</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1_Soft Blue with Bar Trebuchet</vt:lpstr>
      <vt:lpstr>White with Courier font for code slides</vt:lpstr>
      <vt:lpstr>Epipog – Sprint 9 Planning Dec. 25 – Dec. 31</vt:lpstr>
      <vt:lpstr>Sprint Objective</vt:lpstr>
      <vt:lpstr>Expand Index Functions</vt:lpstr>
      <vt:lpstr>Add Automatic Internal Index</vt:lpstr>
      <vt:lpstr>Implement Where in DataStore and CmdLine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97</cp:revision>
  <dcterms:created xsi:type="dcterms:W3CDTF">2016-04-14T21:28:30Z</dcterms:created>
  <dcterms:modified xsi:type="dcterms:W3CDTF">2017-01-01T05:41:09Z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