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9"/>
  </p:notesMasterIdLst>
  <p:sldIdLst>
    <p:sldId id="257" r:id="rId4"/>
    <p:sldId id="270" r:id="rId5"/>
    <p:sldId id="277" r:id="rId6"/>
    <p:sldId id="272" r:id="rId7"/>
    <p:sldId id="276"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4" autoAdjust="0"/>
    <p:restoredTop sz="94660"/>
  </p:normalViewPr>
  <p:slideViewPr>
    <p:cSldViewPr>
      <p:cViewPr>
        <p:scale>
          <a:sx n="75" d="100"/>
          <a:sy n="75" d="100"/>
        </p:scale>
        <p:origin x="-135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slide" Target="slides/slide4.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B00D8E-BD79-47BE-AA74-0D4716B611F1}" type="datetimeFigureOut">
              <a:rPr lang="en-US" smtClean="0"/>
              <a:t>12/31/2016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0CC0-7B66-438D-9572-4A76220421BC}" type="slidenum">
              <a:rPr lang="en-US" smtClean="0"/>
              <a:t>‹#›</a:t>
            </a:fld>
            <a:endParaRPr lang="en-US"/>
          </a:p>
        </p:txBody>
      </p:sp>
    </p:spTree>
    <p:extLst>
      <p:ext uri="{BB962C8B-B14F-4D97-AF65-F5344CB8AC3E}">
        <p14:creationId xmlns:p14="http://schemas.microsoft.com/office/powerpoint/2010/main" val="325007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9:41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a:p>
            <a:endParaRPr lang="en-US" sz="500" dirty="0">
              <a:latin typeface="Trebuchet MS"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9:41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9:42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9:42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12/31/2016 9:42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Trebuchet MS"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Trebuchet MS" pitchFamily="34" charset="0"/>
              </a:rPr>
            </a:br>
            <a:r>
              <a:rPr lang="en-US" dirty="0" smtClean="0">
                <a:solidFill>
                  <a:srgbClr val="000000"/>
                </a:solidFill>
                <a:latin typeface="Trebuchet MS" pitchFamily="34" charset="0"/>
              </a:rPr>
              <a:t>MICROSOFT MAKES NO WARRANTIES, EXPRESS, IMPLIED OR STATUTORY, AS TO THE INFORMATION IN THIS PRESENTATION.</a:t>
            </a:r>
          </a:p>
          <a:p>
            <a:endParaRPr lang="en-US" dirty="0">
              <a:latin typeface="Trebuchet MS"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14" descr="bottombar"/>
          <p:cNvPicPr>
            <a:picLocks noChangeAspect="1" noChangeArrowheads="1"/>
          </p:cNvPicPr>
          <p:nvPr/>
        </p:nvPicPr>
        <p:blipFill>
          <a:blip r:embed="rId15"/>
          <a:srcRect/>
          <a:stretch>
            <a:fillRect/>
          </a:stretch>
        </p:blipFill>
        <p:spPr bwMode="auto">
          <a:xfrm>
            <a:off x="0" y="6572250"/>
            <a:ext cx="9144000" cy="285750"/>
          </a:xfrm>
          <a:prstGeom prst="rect">
            <a:avLst/>
          </a:prstGeom>
          <a:noFill/>
        </p:spPr>
      </p:pic>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6"/>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7"/>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7"/>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Epipog</a:t>
            </a:r>
            <a:r>
              <a:rPr lang="en-US" dirty="0" smtClean="0"/>
              <a:t> – Sprint 9 Planning</a:t>
            </a:r>
            <a:br>
              <a:rPr lang="en-US" dirty="0" smtClean="0"/>
            </a:br>
            <a:r>
              <a:rPr lang="en-US" dirty="0" smtClean="0"/>
              <a:t>Dec. 25 – Dec. 31</a:t>
            </a:r>
            <a:endParaRPr lang="en-US" dirty="0"/>
          </a:p>
        </p:txBody>
      </p:sp>
      <p:sp>
        <p:nvSpPr>
          <p:cNvPr id="3" name="Subtitle 2"/>
          <p:cNvSpPr>
            <a:spLocks noGrp="1"/>
          </p:cNvSpPr>
          <p:nvPr>
            <p:ph type="subTitle" idx="1"/>
          </p:nvPr>
        </p:nvSpPr>
        <p:spPr>
          <a:xfrm>
            <a:off x="730249" y="4344988"/>
            <a:ext cx="7681913" cy="1370012"/>
          </a:xfrm>
        </p:spPr>
        <p:txBody>
          <a:bodyPr>
            <a:normAutofit/>
          </a:bodyPr>
          <a:lstStyle/>
          <a:p>
            <a:r>
              <a:rPr lang="en-US" dirty="0" smtClean="0"/>
              <a:t>Scrum Master  : Andrew </a:t>
            </a:r>
            <a:r>
              <a:rPr lang="en-US" dirty="0" err="1" smtClean="0"/>
              <a:t>Ferlitsch</a:t>
            </a:r>
            <a:r>
              <a:rPr lang="en-US" dirty="0" smtClean="0"/>
              <a:t/>
            </a:r>
            <a:br>
              <a:rPr lang="en-US" dirty="0" smtClean="0"/>
            </a:br>
            <a:r>
              <a:rPr lang="en-US" dirty="0" smtClean="0"/>
              <a:t>Product Owner: Al Kari</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Objective</a:t>
            </a:r>
            <a:endParaRPr lang="en-US" dirty="0"/>
          </a:p>
        </p:txBody>
      </p:sp>
      <p:sp>
        <p:nvSpPr>
          <p:cNvPr id="3" name="Text Placeholder 2"/>
          <p:cNvSpPr>
            <a:spLocks noGrp="1"/>
          </p:cNvSpPr>
          <p:nvPr>
            <p:ph type="body" sz="quarter" idx="10"/>
          </p:nvPr>
        </p:nvSpPr>
        <p:spPr>
          <a:xfrm>
            <a:off x="381000" y="990600"/>
            <a:ext cx="8382000" cy="6204776"/>
          </a:xfrm>
        </p:spPr>
        <p:txBody>
          <a:bodyPr/>
          <a:lstStyle/>
          <a:p>
            <a:pPr marL="0" indent="0">
              <a:buNone/>
            </a:pPr>
            <a:endParaRPr lang="en-US" dirty="0"/>
          </a:p>
          <a:p>
            <a:r>
              <a:rPr lang="en-US" dirty="0" smtClean="0"/>
              <a:t>Expand Index Functions </a:t>
            </a:r>
            <a:r>
              <a:rPr lang="en-US" dirty="0" smtClean="0">
                <a:solidFill>
                  <a:schemeClr val="tx1">
                    <a:lumMod val="65000"/>
                  </a:schemeClr>
                </a:solidFill>
              </a:rPr>
              <a:t>( 2 story pts </a:t>
            </a:r>
            <a:r>
              <a:rPr lang="en-US" dirty="0" smtClean="0">
                <a:solidFill>
                  <a:schemeClr val="tx1">
                    <a:lumMod val="65000"/>
                  </a:schemeClr>
                </a:solidFill>
              </a:rPr>
              <a:t>) – 100%</a:t>
            </a:r>
            <a:endParaRPr lang="en-US" dirty="0">
              <a:solidFill>
                <a:schemeClr val="tx1">
                  <a:lumMod val="65000"/>
                </a:schemeClr>
              </a:solidFill>
            </a:endParaRPr>
          </a:p>
          <a:p>
            <a:pPr marL="0" indent="0">
              <a:buNone/>
            </a:pPr>
            <a:endParaRPr lang="en-US" dirty="0" smtClean="0"/>
          </a:p>
          <a:p>
            <a:r>
              <a:rPr lang="en-US" dirty="0" smtClean="0"/>
              <a:t>Add Automatic Internal Index </a:t>
            </a:r>
            <a:r>
              <a:rPr lang="en-US" dirty="0" smtClean="0">
                <a:solidFill>
                  <a:schemeClr val="tx1">
                    <a:lumMod val="65000"/>
                  </a:schemeClr>
                </a:solidFill>
              </a:rPr>
              <a:t>(1 story </a:t>
            </a:r>
            <a:r>
              <a:rPr lang="en-US" dirty="0" err="1" smtClean="0">
                <a:solidFill>
                  <a:schemeClr val="tx1">
                    <a:lumMod val="65000"/>
                  </a:schemeClr>
                </a:solidFill>
              </a:rPr>
              <a:t>pt</a:t>
            </a:r>
            <a:r>
              <a:rPr lang="en-US" dirty="0" smtClean="0">
                <a:solidFill>
                  <a:schemeClr val="tx1">
                    <a:lumMod val="65000"/>
                  </a:schemeClr>
                </a:solidFill>
              </a:rPr>
              <a:t>) – 100%</a:t>
            </a:r>
            <a:endParaRPr lang="en-US" dirty="0">
              <a:solidFill>
                <a:schemeClr val="tx1">
                  <a:lumMod val="65000"/>
                </a:schemeClr>
              </a:solidFill>
            </a:endParaRPr>
          </a:p>
          <a:p>
            <a:pPr marL="0" indent="0">
              <a:buNone/>
            </a:pPr>
            <a:endParaRPr lang="en-US" dirty="0" smtClean="0">
              <a:solidFill>
                <a:schemeClr val="tx1">
                  <a:lumMod val="65000"/>
                </a:schemeClr>
              </a:solidFill>
            </a:endParaRPr>
          </a:p>
          <a:p>
            <a:r>
              <a:rPr lang="en-US" dirty="0" smtClean="0"/>
              <a:t>Implement Where in </a:t>
            </a:r>
            <a:r>
              <a:rPr lang="en-US" dirty="0" err="1" smtClean="0"/>
              <a:t>DataStore</a:t>
            </a:r>
            <a:r>
              <a:rPr lang="en-US" dirty="0" smtClean="0"/>
              <a:t> and </a:t>
            </a:r>
            <a:r>
              <a:rPr lang="en-US" dirty="0" err="1" smtClean="0"/>
              <a:t>CmdLine</a:t>
            </a:r>
            <a:r>
              <a:rPr lang="en-US" dirty="0" smtClean="0"/>
              <a:t> </a:t>
            </a:r>
            <a:r>
              <a:rPr lang="en-US" dirty="0" smtClean="0">
                <a:solidFill>
                  <a:schemeClr val="tx1">
                    <a:lumMod val="65000"/>
                  </a:schemeClr>
                </a:solidFill>
              </a:rPr>
              <a:t>(3 </a:t>
            </a:r>
            <a:r>
              <a:rPr lang="en-US" dirty="0">
                <a:solidFill>
                  <a:schemeClr val="tx1">
                    <a:lumMod val="65000"/>
                  </a:schemeClr>
                </a:solidFill>
              </a:rPr>
              <a:t>story </a:t>
            </a:r>
            <a:r>
              <a:rPr lang="en-US" dirty="0" err="1">
                <a:solidFill>
                  <a:schemeClr val="tx1">
                    <a:lumMod val="65000"/>
                  </a:schemeClr>
                </a:solidFill>
              </a:rPr>
              <a:t>pt</a:t>
            </a:r>
            <a:r>
              <a:rPr lang="en-US" dirty="0" smtClean="0">
                <a:solidFill>
                  <a:schemeClr val="tx1">
                    <a:lumMod val="65000"/>
                  </a:schemeClr>
                </a:solidFill>
              </a:rPr>
              <a:t>) – 100%</a:t>
            </a:r>
            <a:endParaRPr lang="en-US" dirty="0">
              <a:solidFill>
                <a:schemeClr val="tx1">
                  <a:lumMod val="65000"/>
                </a:schemeClr>
              </a:solidFill>
            </a:endParaRPr>
          </a:p>
          <a:p>
            <a:pPr marL="0" indent="0">
              <a:buNone/>
            </a:pPr>
            <a:endParaRPr lang="en-US" dirty="0" smtClean="0"/>
          </a:p>
          <a:p>
            <a:r>
              <a:rPr lang="en-US" dirty="0" smtClean="0">
                <a:solidFill>
                  <a:schemeClr val="tx1">
                    <a:lumMod val="65000"/>
                  </a:schemeClr>
                </a:solidFill>
              </a:rPr>
              <a:t>Total Story Points: 6</a:t>
            </a:r>
          </a:p>
          <a:p>
            <a:endParaRPr lang="en-US" dirty="0"/>
          </a:p>
          <a:p>
            <a:endParaRPr lang="en-US" dirty="0" smtClean="0"/>
          </a:p>
        </p:txBody>
      </p:sp>
    </p:spTree>
    <p:extLst>
      <p:ext uri="{BB962C8B-B14F-4D97-AF65-F5344CB8AC3E}">
        <p14:creationId xmlns:p14="http://schemas.microsoft.com/office/powerpoint/2010/main" val="14489911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 Index Functions</a:t>
            </a:r>
          </a:p>
        </p:txBody>
      </p:sp>
      <p:sp>
        <p:nvSpPr>
          <p:cNvPr id="3" name="Text Placeholder 2"/>
          <p:cNvSpPr>
            <a:spLocks noGrp="1"/>
          </p:cNvSpPr>
          <p:nvPr>
            <p:ph type="body" sz="quarter" idx="10"/>
          </p:nvPr>
        </p:nvSpPr>
        <p:spPr>
          <a:xfrm>
            <a:off x="381000" y="1096423"/>
            <a:ext cx="8382000" cy="4001095"/>
          </a:xfrm>
        </p:spPr>
        <p:txBody>
          <a:bodyPr/>
          <a:lstStyle/>
          <a:p>
            <a:r>
              <a:rPr lang="en-US" dirty="0" smtClean="0"/>
              <a:t>Expand Index for find() and remove() to handle multiple matches</a:t>
            </a:r>
            <a:r>
              <a:rPr lang="en-US" dirty="0" smtClean="0"/>
              <a:t>. [DONE]</a:t>
            </a:r>
            <a:endParaRPr lang="en-US" dirty="0" smtClean="0"/>
          </a:p>
          <a:p>
            <a:pPr marL="0" indent="0">
              <a:buNone/>
            </a:pPr>
            <a:endParaRPr lang="en-US" dirty="0" smtClean="0"/>
          </a:p>
          <a:p>
            <a:r>
              <a:rPr lang="en-US" dirty="0" smtClean="0"/>
              <a:t>Add Additional </a:t>
            </a:r>
            <a:r>
              <a:rPr lang="en-US" dirty="0" smtClean="0"/>
              <a:t>Getter/Setters [DONE]</a:t>
            </a:r>
            <a:endParaRPr lang="en-US" dirty="0" smtClean="0"/>
          </a:p>
          <a:p>
            <a:pPr lvl="1"/>
            <a:r>
              <a:rPr lang="en-US" dirty="0" smtClean="0"/>
              <a:t>Get All Entries</a:t>
            </a:r>
          </a:p>
          <a:p>
            <a:pPr lvl="1"/>
            <a:r>
              <a:rPr lang="en-US" dirty="0" smtClean="0"/>
              <a:t>Get Name of Index</a:t>
            </a:r>
            <a:endParaRPr lang="en-US" dirty="0"/>
          </a:p>
          <a:p>
            <a:endParaRPr lang="en-US" dirty="0"/>
          </a:p>
          <a:p>
            <a:pPr marL="0" indent="0">
              <a:buNone/>
            </a:pPr>
            <a:endParaRPr lang="en-US" dirty="0" smtClean="0"/>
          </a:p>
        </p:txBody>
      </p:sp>
    </p:spTree>
    <p:extLst>
      <p:ext uri="{BB962C8B-B14F-4D97-AF65-F5344CB8AC3E}">
        <p14:creationId xmlns:p14="http://schemas.microsoft.com/office/powerpoint/2010/main" val="393656978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Add Automatic Internal Index</a:t>
            </a:r>
          </a:p>
        </p:txBody>
      </p:sp>
      <p:sp>
        <p:nvSpPr>
          <p:cNvPr id="3" name="Text Placeholder 2"/>
          <p:cNvSpPr>
            <a:spLocks noGrp="1"/>
          </p:cNvSpPr>
          <p:nvPr>
            <p:ph type="body" sz="quarter" idx="10"/>
          </p:nvPr>
        </p:nvSpPr>
        <p:spPr>
          <a:xfrm>
            <a:off x="381000" y="1828800"/>
            <a:ext cx="8382000" cy="2880789"/>
          </a:xfrm>
        </p:spPr>
        <p:txBody>
          <a:bodyPr/>
          <a:lstStyle/>
          <a:p>
            <a:r>
              <a:rPr lang="en-US" dirty="0" smtClean="0"/>
              <a:t>Add Automatic Index to </a:t>
            </a:r>
            <a:r>
              <a:rPr lang="en-US" dirty="0" err="1" smtClean="0"/>
              <a:t>DataStore</a:t>
            </a:r>
            <a:r>
              <a:rPr lang="en-US" dirty="0" smtClean="0"/>
              <a:t> </a:t>
            </a:r>
            <a:r>
              <a:rPr lang="en-US" dirty="0" smtClean="0"/>
              <a:t> [DONE]</a:t>
            </a:r>
            <a:endParaRPr lang="en-US" dirty="0" smtClean="0">
              <a:solidFill>
                <a:schemeClr val="tx1">
                  <a:lumMod val="65000"/>
                </a:schemeClr>
              </a:solidFill>
            </a:endParaRPr>
          </a:p>
          <a:p>
            <a:pPr lvl="1"/>
            <a:r>
              <a:rPr lang="en-US" dirty="0" smtClean="0"/>
              <a:t>Binary Store</a:t>
            </a:r>
          </a:p>
          <a:p>
            <a:pPr lvl="1"/>
            <a:r>
              <a:rPr lang="en-US" dirty="0" smtClean="0"/>
              <a:t>SV Store</a:t>
            </a:r>
          </a:p>
          <a:p>
            <a:pPr lvl="1"/>
            <a:r>
              <a:rPr lang="en-US" dirty="0" smtClean="0"/>
              <a:t>JSON Store</a:t>
            </a:r>
          </a:p>
          <a:p>
            <a:pPr lvl="1"/>
            <a:endParaRPr lang="en-US" dirty="0"/>
          </a:p>
          <a:p>
            <a:r>
              <a:rPr lang="en-US" dirty="0" smtClean="0"/>
              <a:t>Add </a:t>
            </a:r>
            <a:r>
              <a:rPr lang="en-US" dirty="0" smtClean="0"/>
              <a:t>Tests [DONE]</a:t>
            </a:r>
            <a:endParaRPr lang="en-US" dirty="0" smtClean="0"/>
          </a:p>
        </p:txBody>
      </p:sp>
    </p:spTree>
    <p:extLst>
      <p:ext uri="{BB962C8B-B14F-4D97-AF65-F5344CB8AC3E}">
        <p14:creationId xmlns:p14="http://schemas.microsoft.com/office/powerpoint/2010/main" val="3112756817"/>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329595"/>
          </a:xfrm>
        </p:spPr>
        <p:txBody>
          <a:bodyPr/>
          <a:lstStyle/>
          <a:p>
            <a:r>
              <a:rPr lang="en-US" dirty="0"/>
              <a:t>Implement Where in </a:t>
            </a:r>
            <a:r>
              <a:rPr lang="en-US" dirty="0" err="1"/>
              <a:t>DataStore</a:t>
            </a:r>
            <a:r>
              <a:rPr lang="en-US" dirty="0"/>
              <a:t> and </a:t>
            </a:r>
            <a:r>
              <a:rPr lang="en-US" dirty="0" err="1"/>
              <a:t>CmdLine</a:t>
            </a:r>
            <a:endParaRPr lang="en-US" dirty="0"/>
          </a:p>
        </p:txBody>
      </p:sp>
      <p:sp>
        <p:nvSpPr>
          <p:cNvPr id="3" name="Text Placeholder 2"/>
          <p:cNvSpPr>
            <a:spLocks noGrp="1"/>
          </p:cNvSpPr>
          <p:nvPr>
            <p:ph type="body" sz="quarter" idx="10"/>
          </p:nvPr>
        </p:nvSpPr>
        <p:spPr>
          <a:xfrm>
            <a:off x="304800" y="1524000"/>
            <a:ext cx="8382000" cy="6130909"/>
          </a:xfrm>
        </p:spPr>
        <p:txBody>
          <a:bodyPr/>
          <a:lstStyle/>
          <a:p>
            <a:r>
              <a:rPr lang="en-US" dirty="0" smtClean="0"/>
              <a:t>Add Where to Data </a:t>
            </a:r>
            <a:r>
              <a:rPr lang="en-US" dirty="0" smtClean="0"/>
              <a:t>Store [DONE]</a:t>
            </a:r>
            <a:endParaRPr lang="en-US" dirty="0" smtClean="0"/>
          </a:p>
          <a:p>
            <a:pPr lvl="1"/>
            <a:r>
              <a:rPr lang="en-US" dirty="0" smtClean="0"/>
              <a:t>Binary Store</a:t>
            </a:r>
          </a:p>
          <a:p>
            <a:pPr lvl="1"/>
            <a:r>
              <a:rPr lang="en-US" dirty="0" smtClean="0"/>
              <a:t>SV Store</a:t>
            </a:r>
          </a:p>
          <a:p>
            <a:pPr lvl="1"/>
            <a:r>
              <a:rPr lang="en-US" dirty="0" smtClean="0"/>
              <a:t>JSON Store</a:t>
            </a:r>
          </a:p>
          <a:p>
            <a:pPr marL="0" indent="0">
              <a:buNone/>
            </a:pPr>
            <a:endParaRPr lang="en-US" dirty="0" smtClean="0"/>
          </a:p>
          <a:p>
            <a:r>
              <a:rPr lang="en-US" dirty="0" smtClean="0"/>
              <a:t>Add Where to </a:t>
            </a:r>
            <a:r>
              <a:rPr lang="en-US" dirty="0" err="1" smtClean="0"/>
              <a:t>CmdLine</a:t>
            </a:r>
            <a:r>
              <a:rPr lang="en-US" dirty="0" smtClean="0"/>
              <a:t> [DONE]</a:t>
            </a:r>
            <a:endParaRPr lang="en-US" dirty="0" smtClean="0"/>
          </a:p>
          <a:p>
            <a:pPr marL="0" indent="0">
              <a:buNone/>
            </a:pPr>
            <a:endParaRPr lang="en-US" dirty="0" smtClean="0"/>
          </a:p>
          <a:p>
            <a:r>
              <a:rPr lang="en-US" dirty="0" smtClean="0"/>
              <a:t>Add Rollback and Jump </a:t>
            </a:r>
            <a:r>
              <a:rPr lang="en-US" dirty="0" smtClean="0"/>
              <a:t>ahead [DONE]</a:t>
            </a:r>
            <a:endParaRPr lang="en-US" dirty="0" smtClean="0"/>
          </a:p>
          <a:p>
            <a:pPr marL="0" indent="0">
              <a:buNone/>
            </a:pPr>
            <a:r>
              <a:rPr lang="en-US" dirty="0" smtClean="0"/>
              <a:t> </a:t>
            </a:r>
          </a:p>
          <a:p>
            <a:r>
              <a:rPr lang="en-US" smtClean="0"/>
              <a:t>Test </a:t>
            </a:r>
            <a:r>
              <a:rPr lang="en-US" smtClean="0"/>
              <a:t>Extensively (100+ TCs) [ DONE]</a:t>
            </a:r>
            <a:endParaRPr lang="en-US" dirty="0" smtClean="0"/>
          </a:p>
          <a:p>
            <a:pPr marL="517525" lvl="1" indent="0">
              <a:buNone/>
            </a:pPr>
            <a:endParaRPr lang="en-US" dirty="0" smtClean="0"/>
          </a:p>
          <a:p>
            <a:pPr marL="0" indent="0">
              <a:buNone/>
            </a:pPr>
            <a:endParaRPr lang="en-US" dirty="0" smtClean="0">
              <a:solidFill>
                <a:schemeClr val="tx1">
                  <a:lumMod val="65000"/>
                </a:schemeClr>
              </a:solidFill>
            </a:endParaRPr>
          </a:p>
        </p:txBody>
      </p:sp>
    </p:spTree>
    <p:extLst>
      <p:ext uri="{BB962C8B-B14F-4D97-AF65-F5344CB8AC3E}">
        <p14:creationId xmlns:p14="http://schemas.microsoft.com/office/powerpoint/2010/main" val="7277581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Soft Blue with Bar Trebuchet">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Trebuchet MS"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65B5691-0686-4C8F-9AB9-A93F5285A6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1_Soft Blue with Bar Trebuchet</Template>
  <TotalTime>6320</TotalTime>
  <Words>665</Words>
  <Application>Microsoft Office PowerPoint</Application>
  <PresentationFormat>On-screen Show (4:3)</PresentationFormat>
  <Paragraphs>55</Paragraphs>
  <Slides>5</Slides>
  <Notes>5</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1_Soft Blue with Bar Trebuchet</vt:lpstr>
      <vt:lpstr>White with Courier font for code slides</vt:lpstr>
      <vt:lpstr>Epipog – Sprint 9 Planning Dec. 25 – Dec. 31</vt:lpstr>
      <vt:lpstr>Sprint Objective</vt:lpstr>
      <vt:lpstr>Expand Index Functions</vt:lpstr>
      <vt:lpstr>Add Automatic Internal Index</vt:lpstr>
      <vt:lpstr>Implement Where in DataStore and CmdLine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REFUGEE EXODUS : Historical Archive: Index/Search/Analysis</dc:title>
  <dc:creator>Ferlitsch, Andy</dc:creator>
  <cp:lastModifiedBy>Andrew Ferlitsch</cp:lastModifiedBy>
  <cp:revision>98</cp:revision>
  <dcterms:created xsi:type="dcterms:W3CDTF">2016-04-14T21:28:30Z</dcterms:created>
  <dcterms:modified xsi:type="dcterms:W3CDTF">2017-01-01T05:43:28Z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TC102867759990</vt:lpwstr>
  </property>
</Properties>
</file>