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F51D-8D28-4099-9EC6-1A0E86B00431}" type="datetimeFigureOut">
              <a:rPr lang="en-US" smtClean="0"/>
              <a:t>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976E1-0DEF-42CA-A371-934CDCEF5B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F51D-8D28-4099-9EC6-1A0E86B00431}" type="datetimeFigureOut">
              <a:rPr lang="en-US" smtClean="0"/>
              <a:t>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976E1-0DEF-42CA-A371-934CDCEF5B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F51D-8D28-4099-9EC6-1A0E86B00431}" type="datetimeFigureOut">
              <a:rPr lang="en-US" smtClean="0"/>
              <a:t>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976E1-0DEF-42CA-A371-934CDCEF5B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F51D-8D28-4099-9EC6-1A0E86B00431}" type="datetimeFigureOut">
              <a:rPr lang="en-US" smtClean="0"/>
              <a:t>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976E1-0DEF-42CA-A371-934CDCEF5B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F51D-8D28-4099-9EC6-1A0E86B00431}" type="datetimeFigureOut">
              <a:rPr lang="en-US" smtClean="0"/>
              <a:t>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976E1-0DEF-42CA-A371-934CDCEF5B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F51D-8D28-4099-9EC6-1A0E86B00431}" type="datetimeFigureOut">
              <a:rPr lang="en-US" smtClean="0"/>
              <a:t>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976E1-0DEF-42CA-A371-934CDCEF5B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F51D-8D28-4099-9EC6-1A0E86B00431}" type="datetimeFigureOut">
              <a:rPr lang="en-US" smtClean="0"/>
              <a:t>2/12/2013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976E1-0DEF-42CA-A371-934CDCEF5B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F51D-8D28-4099-9EC6-1A0E86B00431}" type="datetimeFigureOut">
              <a:rPr lang="en-US" smtClean="0"/>
              <a:t>2/12/2013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976E1-0DEF-42CA-A371-934CDCEF5B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F51D-8D28-4099-9EC6-1A0E86B00431}" type="datetimeFigureOut">
              <a:rPr lang="en-US" smtClean="0"/>
              <a:t>2/12/2013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976E1-0DEF-42CA-A371-934CDCEF5B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F51D-8D28-4099-9EC6-1A0E86B00431}" type="datetimeFigureOut">
              <a:rPr lang="en-US" smtClean="0"/>
              <a:t>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976E1-0DEF-42CA-A371-934CDCEF5B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F51D-8D28-4099-9EC6-1A0E86B00431}" type="datetimeFigureOut">
              <a:rPr lang="en-US" smtClean="0"/>
              <a:t>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976E1-0DEF-42CA-A371-934CDCEF5B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2F51D-8D28-4099-9EC6-1A0E86B00431}" type="datetimeFigureOut">
              <a:rPr lang="en-US" smtClean="0"/>
              <a:t>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976E1-0DEF-42CA-A371-934CDCEF5B7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Fresh Food Finder Layout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524000"/>
            <a:ext cx="2971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Search … (User types input)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2514600"/>
            <a:ext cx="1143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Banana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2133600"/>
            <a:ext cx="1143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Apple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2895600"/>
            <a:ext cx="1143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Carrot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1295400"/>
            <a:ext cx="3352800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3352800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</a:p>
          <a:p>
            <a:r>
              <a:rPr lang="en-US" sz="2000" b="1" dirty="0" smtClean="0"/>
              <a:t>.</a:t>
            </a:r>
          </a:p>
          <a:p>
            <a:r>
              <a:rPr lang="en-US" sz="2000" b="1" dirty="0"/>
              <a:t>.</a:t>
            </a:r>
            <a:endParaRPr lang="en-US" sz="2000" b="1" dirty="0" smtClean="0"/>
          </a:p>
        </p:txBody>
      </p:sp>
      <p:sp>
        <p:nvSpPr>
          <p:cNvPr id="11" name="Right Arrow 10"/>
          <p:cNvSpPr/>
          <p:nvPr/>
        </p:nvSpPr>
        <p:spPr>
          <a:xfrm>
            <a:off x="3962400" y="2819400"/>
            <a:ext cx="11430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33800" y="342900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selects food button or types recognized food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562600" y="1295400"/>
            <a:ext cx="3352800" cy="4247317"/>
            <a:chOff x="5562600" y="1295400"/>
            <a:chExt cx="3352800" cy="4247317"/>
          </a:xfrm>
        </p:grpSpPr>
        <p:sp>
          <p:nvSpPr>
            <p:cNvPr id="13" name="TextBox 12"/>
            <p:cNvSpPr txBox="1"/>
            <p:nvPr/>
          </p:nvSpPr>
          <p:spPr>
            <a:xfrm>
              <a:off x="5562600" y="1295400"/>
              <a:ext cx="3352800" cy="4247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 smtClean="0"/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/>
            </a:p>
          </p:txBody>
        </p:sp>
        <p:pic>
          <p:nvPicPr>
            <p:cNvPr id="1026" name="Picture 2" descr="https://encrypted-tbn1.gstatic.com/images?q=tbn:ANd9GcTKMJ6z5P2pAaK2VdLYuSHwqUwUTpVn6fA9tMLVpbica0iQP0Pl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91200" y="1600200"/>
              <a:ext cx="2984500" cy="2057400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6096000" y="4419600"/>
              <a:ext cx="22860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Recipes</a:t>
              </a:r>
              <a:endParaRPr lang="en-US" b="1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Fresh Food Finder Layout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1000" y="1371600"/>
            <a:ext cx="3352800" cy="4247317"/>
            <a:chOff x="5562600" y="1295400"/>
            <a:chExt cx="3352800" cy="4247317"/>
          </a:xfrm>
        </p:grpSpPr>
        <p:sp>
          <p:nvSpPr>
            <p:cNvPr id="5" name="TextBox 4"/>
            <p:cNvSpPr txBox="1"/>
            <p:nvPr/>
          </p:nvSpPr>
          <p:spPr>
            <a:xfrm>
              <a:off x="5562600" y="1295400"/>
              <a:ext cx="3352800" cy="4247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 smtClean="0"/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/>
            </a:p>
          </p:txBody>
        </p:sp>
        <p:pic>
          <p:nvPicPr>
            <p:cNvPr id="6" name="Picture 2" descr="https://encrypted-tbn1.gstatic.com/images?q=tbn:ANd9GcTKMJ6z5P2pAaK2VdLYuSHwqUwUTpVn6fA9tMLVpbica0iQP0Pl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91200" y="1600200"/>
              <a:ext cx="2984500" cy="205740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6096000" y="4419600"/>
              <a:ext cx="22860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Recipes</a:t>
              </a:r>
              <a:endParaRPr lang="en-US" b="1" dirty="0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V="1">
            <a:off x="3886200" y="1828800"/>
            <a:ext cx="1447800" cy="1524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62600" y="13716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 provides position of vendors of that food in a one-mile radius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10000" y="2438400"/>
            <a:ext cx="1752600" cy="6858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38800" y="2743200"/>
            <a:ext cx="243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Selecting any one of the vendors produces a popup message with a list of directions to that vendor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352800" y="4724400"/>
            <a:ext cx="2057400" cy="1524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15000" y="4648200"/>
            <a:ext cx="289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Selecting the “recipes” button produces a popup message with one recipe ( </a:t>
            </a:r>
            <a:r>
              <a:rPr lang="en-US" dirty="0" err="1" smtClean="0"/>
              <a:t>andpossibly</a:t>
            </a:r>
            <a:r>
              <a:rPr lang="en-US" dirty="0" smtClean="0"/>
              <a:t> a link to find more recipes)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83</Words>
  <Application>Microsoft Office PowerPoint</Application>
  <PresentationFormat>On-screen Show (4:3)</PresentationFormat>
  <Paragraphs>54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Fresh Food Finder Layout</vt:lpstr>
      <vt:lpstr>Fresh Food Finder Layout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Fresh Food Finder Layout</dc:title>
  <dc:creator>Andrew</dc:creator>
  <cp:lastModifiedBy>Andrew</cp:lastModifiedBy>
  <cp:revision>1</cp:revision>
  <dcterms:created xsi:type="dcterms:W3CDTF">2013-02-13T04:52:19Z</dcterms:created>
  <dcterms:modified xsi:type="dcterms:W3CDTF">2013-02-13T05:25:43Z</dcterms:modified>
</cp:coreProperties>
</file>