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F1C854-02B6-41DC-93C1-59CEB92FE995}">
          <p14:sldIdLst>
            <p14:sldId id="256"/>
            <p14:sldId id="258"/>
            <p14:sldId id="260"/>
            <p14:sldId id="261"/>
            <p14:sldId id="262"/>
            <p14:sldId id="265"/>
            <p14:sldId id="263"/>
            <p14:sldId id="264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gonza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gonzalez/ChooseAndPeri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wheelhaus.com/" TargetMode="External"/><Relationship Id="rId2" Type="http://schemas.openxmlformats.org/officeDocument/2006/relationships/hyperlink" Target="http://whatshouldiplayonstea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Choose And Perish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Andrew Gonzalez</a:t>
            </a:r>
          </a:p>
          <a:p>
            <a:r>
              <a:rPr lang="en-US" dirty="0" smtClean="0">
                <a:hlinkClick r:id="rId2"/>
              </a:rPr>
              <a:t>andrew.gonzal@gmail.com</a:t>
            </a:r>
            <a:endParaRPr lang="en-US" dirty="0" smtClean="0"/>
          </a:p>
          <a:p>
            <a:r>
              <a:rPr lang="en-US" dirty="0" smtClean="0"/>
              <a:t>Available under the MIT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code at: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github.com/andrewgonzalez/ChooseAndPerish</a:t>
            </a:r>
            <a:endParaRPr lang="en-US" dirty="0" smtClean="0"/>
          </a:p>
          <a:p>
            <a:r>
              <a:rPr lang="en-US" dirty="0" smtClean="0"/>
              <a:t>Get me at:</a:t>
            </a:r>
          </a:p>
          <a:p>
            <a:pPr lvl="1"/>
            <a:r>
              <a:rPr lang="en-US" dirty="0" smtClean="0"/>
              <a:t>andrew.gonzal@gmail.com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why?</a:t>
            </a:r>
            <a:br>
              <a:rPr lang="en-US" dirty="0" smtClean="0"/>
            </a:br>
            <a:r>
              <a:rPr lang="en-US" dirty="0" smtClean="0"/>
              <a:t>…and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Android app that chooses a random steam game for you!</a:t>
            </a:r>
          </a:p>
          <a:p>
            <a:endParaRPr lang="en-US" dirty="0"/>
          </a:p>
          <a:p>
            <a:r>
              <a:rPr lang="en-US" dirty="0"/>
              <a:t>Paralysis of Choice</a:t>
            </a:r>
          </a:p>
          <a:p>
            <a:pPr lvl="1"/>
            <a:r>
              <a:rPr lang="en-US" dirty="0"/>
              <a:t>What’s the best option?!</a:t>
            </a:r>
          </a:p>
          <a:p>
            <a:endParaRPr lang="en-US" dirty="0"/>
          </a:p>
          <a:p>
            <a:r>
              <a:rPr lang="en-US" dirty="0"/>
              <a:t>Feeling indecisive? Can’t settle on one game with friends?</a:t>
            </a:r>
          </a:p>
          <a:p>
            <a:pPr lvl="1"/>
            <a:r>
              <a:rPr lang="en-US" dirty="0"/>
              <a:t>Let RNG be your guide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Up to four players can be added to the selection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311" y="859498"/>
            <a:ext cx="1424769" cy="5182528"/>
          </a:xfrm>
        </p:spPr>
      </p:pic>
      <p:sp>
        <p:nvSpPr>
          <p:cNvPr id="6" name="TextBox 5"/>
          <p:cNvSpPr txBox="1"/>
          <p:nvPr/>
        </p:nvSpPr>
        <p:spPr>
          <a:xfrm>
            <a:off x="8073080" y="5511114"/>
            <a:ext cx="154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Decisions…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228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venture out you’ll need: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steam </a:t>
            </a:r>
            <a:r>
              <a:rPr lang="en-US" dirty="0" smtClean="0"/>
              <a:t>account</a:t>
            </a:r>
          </a:p>
          <a:p>
            <a:r>
              <a:rPr lang="en-US" dirty="0" smtClean="0"/>
              <a:t>Set </a:t>
            </a:r>
            <a:r>
              <a:rPr lang="en-US" dirty="0"/>
              <a:t>your steam account to </a:t>
            </a:r>
            <a:r>
              <a:rPr lang="en-US" dirty="0" smtClean="0"/>
              <a:t>public</a:t>
            </a:r>
            <a:endParaRPr lang="en-US" dirty="0"/>
          </a:p>
          <a:p>
            <a:r>
              <a:rPr lang="en-US" dirty="0"/>
              <a:t>Set your custom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This can be found on the Edit Profile page for your profile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3801457"/>
            <a:ext cx="4184650" cy="41846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9" y="2517663"/>
            <a:ext cx="3673031" cy="10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see it in action!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2183308" cy="3881437"/>
          </a:xfrm>
        </p:spPr>
      </p:pic>
      <p:sp>
        <p:nvSpPr>
          <p:cNvPr id="5" name="Right Arrow 4"/>
          <p:cNvSpPr/>
          <p:nvPr/>
        </p:nvSpPr>
        <p:spPr>
          <a:xfrm>
            <a:off x="2973859" y="2504303"/>
            <a:ext cx="716692" cy="59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768" y="1270000"/>
            <a:ext cx="2183308" cy="388143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100293" y="2504303"/>
            <a:ext cx="716692" cy="593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02" y="1270000"/>
            <a:ext cx="21833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6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multiplayer game we can all agree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Enter your friends’ </a:t>
            </a:r>
            <a:r>
              <a:rPr lang="en-US" dirty="0" err="1" smtClean="0"/>
              <a:t>urls</a:t>
            </a:r>
            <a:r>
              <a:rPr lang="en-US" dirty="0" smtClean="0"/>
              <a:t> and game away!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697" y="2910231"/>
            <a:ext cx="2183308" cy="388143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94" y="2910230"/>
            <a:ext cx="218330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6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 – a.k.a. my rivals!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most basic, a pencil and paper and several dice would work</a:t>
            </a:r>
          </a:p>
          <a:p>
            <a:r>
              <a:rPr lang="en-US" dirty="0" smtClean="0"/>
              <a:t>Here are a couple things a bit more complicated than that:</a:t>
            </a:r>
          </a:p>
          <a:p>
            <a:pPr lvl="1"/>
            <a:r>
              <a:rPr lang="en-US" dirty="0">
                <a:hlinkClick r:id="rId2"/>
              </a:rPr>
              <a:t>http://whatshouldiplayonsteam.com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www.thewheelhaus.com/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939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mobile app… but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would make more sense as a web app</a:t>
            </a:r>
          </a:p>
          <a:p>
            <a:r>
              <a:rPr lang="en-US" dirty="0" smtClean="0"/>
              <a:t>Wanted the challenge of working with something new</a:t>
            </a:r>
          </a:p>
          <a:p>
            <a:pPr lvl="1"/>
            <a:r>
              <a:rPr lang="en-US" dirty="0" smtClean="0"/>
              <a:t>New environment – I’ve never made a mobile app before</a:t>
            </a:r>
          </a:p>
          <a:p>
            <a:pPr lvl="1"/>
            <a:r>
              <a:rPr lang="en-US" dirty="0" smtClean="0"/>
              <a:t>Mobile apps have their own set of challenges</a:t>
            </a:r>
          </a:p>
          <a:p>
            <a:pPr lvl="2"/>
            <a:r>
              <a:rPr lang="en-US" dirty="0" smtClean="0"/>
              <a:t>Memory constraints, data usage, battery drain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236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70" cy="864973"/>
          </a:xfrm>
        </p:spPr>
        <p:txBody>
          <a:bodyPr/>
          <a:lstStyle/>
          <a:p>
            <a:r>
              <a:rPr lang="en-US" dirty="0" smtClean="0"/>
              <a:t>What worked            …and what didn’t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74573"/>
            <a:ext cx="4184035" cy="4566788"/>
          </a:xfrm>
        </p:spPr>
        <p:txBody>
          <a:bodyPr/>
          <a:lstStyle/>
          <a:p>
            <a:r>
              <a:rPr lang="en-US" dirty="0" smtClean="0"/>
              <a:t>I REALLY wanted the multiplayer game selection for multiple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/>
            <a:r>
              <a:rPr lang="en-US" dirty="0" smtClean="0"/>
              <a:t>Random game for a single player is kind of boring</a:t>
            </a:r>
          </a:p>
          <a:p>
            <a:r>
              <a:rPr lang="en-US" dirty="0" smtClean="0"/>
              <a:t>Learned the fundamentals of making an android app</a:t>
            </a:r>
          </a:p>
          <a:p>
            <a:r>
              <a:rPr lang="en-US" dirty="0" smtClean="0"/>
              <a:t>Became more knowledgeable about </a:t>
            </a:r>
            <a:r>
              <a:rPr lang="en-US" dirty="0" err="1" smtClean="0"/>
              <a:t>git</a:t>
            </a:r>
            <a:r>
              <a:rPr lang="en-US" dirty="0" smtClean="0"/>
              <a:t>, and working with version control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474573"/>
            <a:ext cx="4184034" cy="4566789"/>
          </a:xfrm>
        </p:spPr>
        <p:txBody>
          <a:bodyPr/>
          <a:lstStyle/>
          <a:p>
            <a:r>
              <a:rPr lang="en-US" dirty="0" smtClean="0"/>
              <a:t>Rotating the phone mid processing interrupts the requests to the steam </a:t>
            </a:r>
            <a:r>
              <a:rPr lang="en-US" dirty="0" err="1" smtClean="0"/>
              <a:t>api’s</a:t>
            </a:r>
            <a:endParaRPr lang="en-US" dirty="0" smtClean="0"/>
          </a:p>
          <a:p>
            <a:pPr lvl="1"/>
            <a:r>
              <a:rPr lang="en-US" dirty="0" smtClean="0"/>
              <a:t>Tried to save the state when the application process’ </a:t>
            </a:r>
            <a:r>
              <a:rPr lang="en-US" dirty="0" err="1" smtClean="0"/>
              <a:t>onStop</a:t>
            </a:r>
            <a:r>
              <a:rPr lang="en-US" dirty="0" smtClean="0"/>
              <a:t>() is triggered but haven’t quite figured it out</a:t>
            </a:r>
          </a:p>
          <a:p>
            <a:r>
              <a:rPr lang="en-US" dirty="0" smtClean="0"/>
              <a:t>DON’T MAKE YOUR API KEY PUBLIC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filter-branch –-tree-filter is your friend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8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service to allow background processing</a:t>
            </a:r>
          </a:p>
          <a:p>
            <a:endParaRPr lang="en-US" dirty="0" smtClean="0"/>
          </a:p>
          <a:p>
            <a:r>
              <a:rPr lang="en-US" dirty="0" smtClean="0"/>
              <a:t>Use the cache to save on data usage</a:t>
            </a:r>
          </a:p>
          <a:p>
            <a:pPr lvl="1"/>
            <a:r>
              <a:rPr lang="en-US" dirty="0" smtClean="0"/>
              <a:t>Cache players’ game lists for repeat requests</a:t>
            </a:r>
          </a:p>
          <a:p>
            <a:endParaRPr lang="en-US" dirty="0" smtClean="0"/>
          </a:p>
          <a:p>
            <a:r>
              <a:rPr lang="en-US" dirty="0" smtClean="0"/>
              <a:t>Publish on the Google Play store!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454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</TotalTime>
  <Words>349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Choose And Perish</vt:lpstr>
      <vt:lpstr>What and why? …and who?</vt:lpstr>
      <vt:lpstr>Before you venture out you’ll need:</vt:lpstr>
      <vt:lpstr>Let’s see it in action!</vt:lpstr>
      <vt:lpstr>A multiplayer game we can all agree on</vt:lpstr>
      <vt:lpstr>Other options – a.k.a. my rivals!</vt:lpstr>
      <vt:lpstr>A mobile app… but why?</vt:lpstr>
      <vt:lpstr>What worked            …and what didn’t</vt:lpstr>
      <vt:lpstr>For the future</vt:lpstr>
      <vt:lpstr>Project Info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Choose And Perish</dc:title>
  <dc:creator>Andrew Gonzalez</dc:creator>
  <cp:lastModifiedBy>Andrew Gonzalez</cp:lastModifiedBy>
  <cp:revision>12</cp:revision>
  <dcterms:created xsi:type="dcterms:W3CDTF">2016-08-09T21:50:56Z</dcterms:created>
  <dcterms:modified xsi:type="dcterms:W3CDTF">2016-08-09T23:38:38Z</dcterms:modified>
</cp:coreProperties>
</file>