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893A12-EDBA-4696-8B26-B12A21A9979C}" v="9" dt="2023-04-05T11:19:15.616"/>
    <p1510:client id="{2B333D66-1003-496B-BB11-16B68BC19A7D}" v="11" dt="2023-04-05T05:08:14.021"/>
    <p1510:client id="{B3461EBE-CADE-4721-980A-B8E8FDC7276A}" v="11" dt="2023-04-05T23:21:38.9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5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Graff" userId="404e7bbd-ebfc-4384-b2c3-98b56ba959fc" providerId="ADAL" clId="{14893A12-EDBA-4696-8B26-B12A21A9979C}"/>
    <pc:docChg chg="undo custSel modSld">
      <pc:chgData name="Andrew Graff" userId="404e7bbd-ebfc-4384-b2c3-98b56ba959fc" providerId="ADAL" clId="{14893A12-EDBA-4696-8B26-B12A21A9979C}" dt="2023-04-05T11:20:44.373" v="1087" actId="313"/>
      <pc:docMkLst>
        <pc:docMk/>
      </pc:docMkLst>
      <pc:sldChg chg="modSp mod">
        <pc:chgData name="Andrew Graff" userId="404e7bbd-ebfc-4384-b2c3-98b56ba959fc" providerId="ADAL" clId="{14893A12-EDBA-4696-8B26-B12A21A9979C}" dt="2023-04-05T11:20:44.373" v="1087" actId="313"/>
        <pc:sldMkLst>
          <pc:docMk/>
          <pc:sldMk cId="2106892994" sldId="259"/>
        </pc:sldMkLst>
        <pc:graphicFrameChg chg="mod modGraphic">
          <ac:chgData name="Andrew Graff" userId="404e7bbd-ebfc-4384-b2c3-98b56ba959fc" providerId="ADAL" clId="{14893A12-EDBA-4696-8B26-B12A21A9979C}" dt="2023-04-05T11:20:44.373" v="1087" actId="313"/>
          <ac:graphicFrameMkLst>
            <pc:docMk/>
            <pc:sldMk cId="2106892994" sldId="259"/>
            <ac:graphicFrameMk id="4" creationId="{AFA109E9-5409-F430-CF80-17859A8923CB}"/>
          </ac:graphicFrameMkLst>
        </pc:graphicFrameChg>
      </pc:sldChg>
    </pc:docChg>
  </pc:docChgLst>
  <pc:docChgLst>
    <pc:chgData name="Andrew Graff" userId="404e7bbd-ebfc-4384-b2c3-98b56ba959fc" providerId="ADAL" clId="{B3461EBE-CADE-4721-980A-B8E8FDC7276A}"/>
    <pc:docChg chg="undo custSel addSld delSld modSld">
      <pc:chgData name="Andrew Graff" userId="404e7bbd-ebfc-4384-b2c3-98b56ba959fc" providerId="ADAL" clId="{B3461EBE-CADE-4721-980A-B8E8FDC7276A}" dt="2023-04-06T00:07:56.133" v="73" actId="20577"/>
      <pc:docMkLst>
        <pc:docMk/>
      </pc:docMkLst>
      <pc:sldChg chg="modSp mod">
        <pc:chgData name="Andrew Graff" userId="404e7bbd-ebfc-4384-b2c3-98b56ba959fc" providerId="ADAL" clId="{B3461EBE-CADE-4721-980A-B8E8FDC7276A}" dt="2023-04-05T23:58:41.173" v="63" actId="20577"/>
        <pc:sldMkLst>
          <pc:docMk/>
          <pc:sldMk cId="379258178" sldId="257"/>
        </pc:sldMkLst>
        <pc:spChg chg="mod">
          <ac:chgData name="Andrew Graff" userId="404e7bbd-ebfc-4384-b2c3-98b56ba959fc" providerId="ADAL" clId="{B3461EBE-CADE-4721-980A-B8E8FDC7276A}" dt="2023-04-05T23:58:41.173" v="63" actId="20577"/>
          <ac:spMkLst>
            <pc:docMk/>
            <pc:sldMk cId="379258178" sldId="257"/>
            <ac:spMk id="3" creationId="{8BE04FEC-A04E-2713-76E2-46E6C8DD34B4}"/>
          </ac:spMkLst>
        </pc:spChg>
      </pc:sldChg>
      <pc:sldChg chg="modSp mod">
        <pc:chgData name="Andrew Graff" userId="404e7bbd-ebfc-4384-b2c3-98b56ba959fc" providerId="ADAL" clId="{B3461EBE-CADE-4721-980A-B8E8FDC7276A}" dt="2023-04-06T00:00:24.056" v="67" actId="20577"/>
        <pc:sldMkLst>
          <pc:docMk/>
          <pc:sldMk cId="1357887797" sldId="258"/>
        </pc:sldMkLst>
        <pc:spChg chg="mod">
          <ac:chgData name="Andrew Graff" userId="404e7bbd-ebfc-4384-b2c3-98b56ba959fc" providerId="ADAL" clId="{B3461EBE-CADE-4721-980A-B8E8FDC7276A}" dt="2023-04-06T00:00:24.056" v="67" actId="20577"/>
          <ac:spMkLst>
            <pc:docMk/>
            <pc:sldMk cId="1357887797" sldId="258"/>
            <ac:spMk id="3" creationId="{9992BBC9-8C18-FE6C-26BD-76016258BD1A}"/>
          </ac:spMkLst>
        </pc:spChg>
      </pc:sldChg>
      <pc:sldChg chg="addSp delSp modSp del mod">
        <pc:chgData name="Andrew Graff" userId="404e7bbd-ebfc-4384-b2c3-98b56ba959fc" providerId="ADAL" clId="{B3461EBE-CADE-4721-980A-B8E8FDC7276A}" dt="2023-04-05T23:21:52.955" v="54" actId="2696"/>
        <pc:sldMkLst>
          <pc:docMk/>
          <pc:sldMk cId="2106892994" sldId="259"/>
        </pc:sldMkLst>
        <pc:spChg chg="mod">
          <ac:chgData name="Andrew Graff" userId="404e7bbd-ebfc-4384-b2c3-98b56ba959fc" providerId="ADAL" clId="{B3461EBE-CADE-4721-980A-B8E8FDC7276A}" dt="2023-04-05T23:13:09.289" v="5" actId="1076"/>
          <ac:spMkLst>
            <pc:docMk/>
            <pc:sldMk cId="2106892994" sldId="259"/>
            <ac:spMk id="2" creationId="{4D99B5E5-EE16-8FBE-5438-FF2487AEA5E2}"/>
          </ac:spMkLst>
        </pc:spChg>
        <pc:spChg chg="add del mod">
          <ac:chgData name="Andrew Graff" userId="404e7bbd-ebfc-4384-b2c3-98b56ba959fc" providerId="ADAL" clId="{B3461EBE-CADE-4721-980A-B8E8FDC7276A}" dt="2023-04-05T23:13:51.394" v="10"/>
          <ac:spMkLst>
            <pc:docMk/>
            <pc:sldMk cId="2106892994" sldId="259"/>
            <ac:spMk id="3" creationId="{1B23F05A-DEF8-6CA1-DC8E-0F86A98BB884}"/>
          </ac:spMkLst>
        </pc:spChg>
        <pc:graphicFrameChg chg="mod">
          <ac:chgData name="Andrew Graff" userId="404e7bbd-ebfc-4384-b2c3-98b56ba959fc" providerId="ADAL" clId="{B3461EBE-CADE-4721-980A-B8E8FDC7276A}" dt="2023-04-05T23:13:12.819" v="6" actId="1076"/>
          <ac:graphicFrameMkLst>
            <pc:docMk/>
            <pc:sldMk cId="2106892994" sldId="259"/>
            <ac:graphicFrameMk id="4" creationId="{AFA109E9-5409-F430-CF80-17859A8923CB}"/>
          </ac:graphicFrameMkLst>
        </pc:graphicFrameChg>
        <pc:graphicFrameChg chg="add del mod">
          <ac:chgData name="Andrew Graff" userId="404e7bbd-ebfc-4384-b2c3-98b56ba959fc" providerId="ADAL" clId="{B3461EBE-CADE-4721-980A-B8E8FDC7276A}" dt="2023-04-05T23:13:51.394" v="10"/>
          <ac:graphicFrameMkLst>
            <pc:docMk/>
            <pc:sldMk cId="2106892994" sldId="259"/>
            <ac:graphicFrameMk id="5" creationId="{F3688917-B0D8-380C-AF50-2289D1FB2E7F}"/>
          </ac:graphicFrameMkLst>
        </pc:graphicFrameChg>
      </pc:sldChg>
      <pc:sldChg chg="modSp mod">
        <pc:chgData name="Andrew Graff" userId="404e7bbd-ebfc-4384-b2c3-98b56ba959fc" providerId="ADAL" clId="{B3461EBE-CADE-4721-980A-B8E8FDC7276A}" dt="2023-04-06T00:07:56.133" v="73" actId="20577"/>
        <pc:sldMkLst>
          <pc:docMk/>
          <pc:sldMk cId="907650421" sldId="264"/>
        </pc:sldMkLst>
        <pc:spChg chg="mod">
          <ac:chgData name="Andrew Graff" userId="404e7bbd-ebfc-4384-b2c3-98b56ba959fc" providerId="ADAL" clId="{B3461EBE-CADE-4721-980A-B8E8FDC7276A}" dt="2023-04-06T00:07:56.133" v="73" actId="20577"/>
          <ac:spMkLst>
            <pc:docMk/>
            <pc:sldMk cId="907650421" sldId="264"/>
            <ac:spMk id="3" creationId="{81196B37-BD85-EEAB-0AF5-3E663DAC5D60}"/>
          </ac:spMkLst>
        </pc:spChg>
      </pc:sldChg>
      <pc:sldChg chg="modSp new del mod">
        <pc:chgData name="Andrew Graff" userId="404e7bbd-ebfc-4384-b2c3-98b56ba959fc" providerId="ADAL" clId="{B3461EBE-CADE-4721-980A-B8E8FDC7276A}" dt="2023-04-05T23:13:02.835" v="4" actId="2696"/>
        <pc:sldMkLst>
          <pc:docMk/>
          <pc:sldMk cId="472040376" sldId="265"/>
        </pc:sldMkLst>
        <pc:spChg chg="mod">
          <ac:chgData name="Andrew Graff" userId="404e7bbd-ebfc-4384-b2c3-98b56ba959fc" providerId="ADAL" clId="{B3461EBE-CADE-4721-980A-B8E8FDC7276A}" dt="2023-04-05T23:12:58.211" v="3"/>
          <ac:spMkLst>
            <pc:docMk/>
            <pc:sldMk cId="472040376" sldId="265"/>
            <ac:spMk id="3" creationId="{4AA9AC08-FCD6-EC61-FBF6-62836EF80FEC}"/>
          </ac:spMkLst>
        </pc:spChg>
      </pc:sldChg>
      <pc:sldChg chg="addSp delSp modSp new mod">
        <pc:chgData name="Andrew Graff" userId="404e7bbd-ebfc-4384-b2c3-98b56ba959fc" providerId="ADAL" clId="{B3461EBE-CADE-4721-980A-B8E8FDC7276A}" dt="2023-04-05T23:22:02.941" v="56" actId="1076"/>
        <pc:sldMkLst>
          <pc:docMk/>
          <pc:sldMk cId="1645189472" sldId="265"/>
        </pc:sldMkLst>
        <pc:spChg chg="del">
          <ac:chgData name="Andrew Graff" userId="404e7bbd-ebfc-4384-b2c3-98b56ba959fc" providerId="ADAL" clId="{B3461EBE-CADE-4721-980A-B8E8FDC7276A}" dt="2023-04-05T23:14:38.951" v="14" actId="478"/>
          <ac:spMkLst>
            <pc:docMk/>
            <pc:sldMk cId="1645189472" sldId="265"/>
            <ac:spMk id="2" creationId="{276DC78E-4D9F-9D10-B761-97A52C3EE669}"/>
          </ac:spMkLst>
        </pc:spChg>
        <pc:spChg chg="del">
          <ac:chgData name="Andrew Graff" userId="404e7bbd-ebfc-4384-b2c3-98b56ba959fc" providerId="ADAL" clId="{B3461EBE-CADE-4721-980A-B8E8FDC7276A}" dt="2023-04-05T23:14:40.264" v="15" actId="478"/>
          <ac:spMkLst>
            <pc:docMk/>
            <pc:sldMk cId="1645189472" sldId="265"/>
            <ac:spMk id="3" creationId="{65CC329C-62A1-739E-AA0A-6E377A48DBF0}"/>
          </ac:spMkLst>
        </pc:spChg>
        <pc:spChg chg="add mod">
          <ac:chgData name="Andrew Graff" userId="404e7bbd-ebfc-4384-b2c3-98b56ba959fc" providerId="ADAL" clId="{B3461EBE-CADE-4721-980A-B8E8FDC7276A}" dt="2023-04-05T23:14:46.590" v="16" actId="1076"/>
          <ac:spMkLst>
            <pc:docMk/>
            <pc:sldMk cId="1645189472" sldId="265"/>
            <ac:spMk id="4" creationId="{78EDC27A-A2E6-5723-5C89-71548E272FD4}"/>
          </ac:spMkLst>
        </pc:spChg>
        <pc:graphicFrameChg chg="add mod modGraphic">
          <ac:chgData name="Andrew Graff" userId="404e7bbd-ebfc-4384-b2c3-98b56ba959fc" providerId="ADAL" clId="{B3461EBE-CADE-4721-980A-B8E8FDC7276A}" dt="2023-04-05T23:22:02.941" v="56" actId="1076"/>
          <ac:graphicFrameMkLst>
            <pc:docMk/>
            <pc:sldMk cId="1645189472" sldId="265"/>
            <ac:graphicFrameMk id="5" creationId="{1AFD6411-9F9D-E70E-5864-B94912C15151}"/>
          </ac:graphicFrameMkLst>
        </pc:graphicFrameChg>
      </pc:sldChg>
    </pc:docChg>
  </pc:docChgLst>
  <pc:docChgLst>
    <pc:chgData name="Andrew Graff" userId="404e7bbd-ebfc-4384-b2c3-98b56ba959fc" providerId="ADAL" clId="{2B333D66-1003-496B-BB11-16B68BC19A7D}"/>
    <pc:docChg chg="custSel addSld modSld sldOrd">
      <pc:chgData name="Andrew Graff" userId="404e7bbd-ebfc-4384-b2c3-98b56ba959fc" providerId="ADAL" clId="{2B333D66-1003-496B-BB11-16B68BC19A7D}" dt="2023-04-05T05:25:07.711" v="3369" actId="20577"/>
      <pc:docMkLst>
        <pc:docMk/>
      </pc:docMkLst>
      <pc:sldChg chg="modSp mod">
        <pc:chgData name="Andrew Graff" userId="404e7bbd-ebfc-4384-b2c3-98b56ba959fc" providerId="ADAL" clId="{2B333D66-1003-496B-BB11-16B68BC19A7D}" dt="2023-04-04T23:55:55.199" v="1336" actId="313"/>
        <pc:sldMkLst>
          <pc:docMk/>
          <pc:sldMk cId="1686806985" sldId="256"/>
        </pc:sldMkLst>
        <pc:spChg chg="mod">
          <ac:chgData name="Andrew Graff" userId="404e7bbd-ebfc-4384-b2c3-98b56ba959fc" providerId="ADAL" clId="{2B333D66-1003-496B-BB11-16B68BC19A7D}" dt="2023-04-04T23:55:55.199" v="1336" actId="313"/>
          <ac:spMkLst>
            <pc:docMk/>
            <pc:sldMk cId="1686806985" sldId="256"/>
            <ac:spMk id="3" creationId="{1E507952-3BE2-5F3A-1BF9-165611D8B06A}"/>
          </ac:spMkLst>
        </pc:spChg>
      </pc:sldChg>
      <pc:sldChg chg="modSp mod">
        <pc:chgData name="Andrew Graff" userId="404e7bbd-ebfc-4384-b2c3-98b56ba959fc" providerId="ADAL" clId="{2B333D66-1003-496B-BB11-16B68BC19A7D}" dt="2023-04-05T03:49:40.194" v="1552" actId="20577"/>
        <pc:sldMkLst>
          <pc:docMk/>
          <pc:sldMk cId="1357887797" sldId="258"/>
        </pc:sldMkLst>
        <pc:spChg chg="mod">
          <ac:chgData name="Andrew Graff" userId="404e7bbd-ebfc-4384-b2c3-98b56ba959fc" providerId="ADAL" clId="{2B333D66-1003-496B-BB11-16B68BC19A7D}" dt="2023-04-05T03:49:40.194" v="1552" actId="20577"/>
          <ac:spMkLst>
            <pc:docMk/>
            <pc:sldMk cId="1357887797" sldId="258"/>
            <ac:spMk id="3" creationId="{9992BBC9-8C18-FE6C-26BD-76016258BD1A}"/>
          </ac:spMkLst>
        </pc:spChg>
      </pc:sldChg>
      <pc:sldChg chg="modSp mod">
        <pc:chgData name="Andrew Graff" userId="404e7bbd-ebfc-4384-b2c3-98b56ba959fc" providerId="ADAL" clId="{2B333D66-1003-496B-BB11-16B68BC19A7D}" dt="2023-04-05T05:08:14.021" v="2477"/>
        <pc:sldMkLst>
          <pc:docMk/>
          <pc:sldMk cId="2106892994" sldId="259"/>
        </pc:sldMkLst>
        <pc:graphicFrameChg chg="mod modGraphic">
          <ac:chgData name="Andrew Graff" userId="404e7bbd-ebfc-4384-b2c3-98b56ba959fc" providerId="ADAL" clId="{2B333D66-1003-496B-BB11-16B68BC19A7D}" dt="2023-04-05T05:08:14.021" v="2477"/>
          <ac:graphicFrameMkLst>
            <pc:docMk/>
            <pc:sldMk cId="2106892994" sldId="259"/>
            <ac:graphicFrameMk id="4" creationId="{AFA109E9-5409-F430-CF80-17859A8923CB}"/>
          </ac:graphicFrameMkLst>
        </pc:graphicFrameChg>
      </pc:sldChg>
      <pc:sldChg chg="modSp mod">
        <pc:chgData name="Andrew Graff" userId="404e7bbd-ebfc-4384-b2c3-98b56ba959fc" providerId="ADAL" clId="{2B333D66-1003-496B-BB11-16B68BC19A7D}" dt="2023-04-05T03:54:03.433" v="1587" actId="20577"/>
        <pc:sldMkLst>
          <pc:docMk/>
          <pc:sldMk cId="3236264729" sldId="260"/>
        </pc:sldMkLst>
        <pc:spChg chg="mod">
          <ac:chgData name="Andrew Graff" userId="404e7bbd-ebfc-4384-b2c3-98b56ba959fc" providerId="ADAL" clId="{2B333D66-1003-496B-BB11-16B68BC19A7D}" dt="2023-04-05T03:54:03.433" v="1587" actId="20577"/>
          <ac:spMkLst>
            <pc:docMk/>
            <pc:sldMk cId="3236264729" sldId="260"/>
            <ac:spMk id="8" creationId="{E6A708F9-A85F-E09D-5930-C084E5C60108}"/>
          </ac:spMkLst>
        </pc:spChg>
      </pc:sldChg>
      <pc:sldChg chg="addSp modSp mod ord">
        <pc:chgData name="Andrew Graff" userId="404e7bbd-ebfc-4384-b2c3-98b56ba959fc" providerId="ADAL" clId="{2B333D66-1003-496B-BB11-16B68BC19A7D}" dt="2023-04-04T23:41:30.952" v="895"/>
        <pc:sldMkLst>
          <pc:docMk/>
          <pc:sldMk cId="4240544495" sldId="261"/>
        </pc:sldMkLst>
        <pc:spChg chg="add mod">
          <ac:chgData name="Andrew Graff" userId="404e7bbd-ebfc-4384-b2c3-98b56ba959fc" providerId="ADAL" clId="{2B333D66-1003-496B-BB11-16B68BC19A7D}" dt="2023-04-04T23:40:40.814" v="893" actId="20577"/>
          <ac:spMkLst>
            <pc:docMk/>
            <pc:sldMk cId="4240544495" sldId="261"/>
            <ac:spMk id="7" creationId="{7FEF952D-6E13-057B-FB69-109073FF33B1}"/>
          </ac:spMkLst>
        </pc:spChg>
      </pc:sldChg>
      <pc:sldChg chg="addSp delSp modSp mod">
        <pc:chgData name="Andrew Graff" userId="404e7bbd-ebfc-4384-b2c3-98b56ba959fc" providerId="ADAL" clId="{2B333D66-1003-496B-BB11-16B68BC19A7D}" dt="2023-04-04T23:53:58.723" v="1319" actId="20577"/>
        <pc:sldMkLst>
          <pc:docMk/>
          <pc:sldMk cId="3013759161" sldId="262"/>
        </pc:sldMkLst>
        <pc:spChg chg="mod">
          <ac:chgData name="Andrew Graff" userId="404e7bbd-ebfc-4384-b2c3-98b56ba959fc" providerId="ADAL" clId="{2B333D66-1003-496B-BB11-16B68BC19A7D}" dt="2023-04-04T23:43:23.740" v="983" actId="20577"/>
          <ac:spMkLst>
            <pc:docMk/>
            <pc:sldMk cId="3013759161" sldId="262"/>
            <ac:spMk id="2" creationId="{E992218F-A811-37F2-6288-98E98C1247B4}"/>
          </ac:spMkLst>
        </pc:spChg>
        <pc:spChg chg="del mod">
          <ac:chgData name="Andrew Graff" userId="404e7bbd-ebfc-4384-b2c3-98b56ba959fc" providerId="ADAL" clId="{2B333D66-1003-496B-BB11-16B68BC19A7D}" dt="2023-04-04T23:44:49.255" v="986" actId="931"/>
          <ac:spMkLst>
            <pc:docMk/>
            <pc:sldMk cId="3013759161" sldId="262"/>
            <ac:spMk id="3" creationId="{4358035B-FFA0-BFB8-79FA-A1F94F7B5664}"/>
          </ac:spMkLst>
        </pc:spChg>
        <pc:spChg chg="add mod">
          <ac:chgData name="Andrew Graff" userId="404e7bbd-ebfc-4384-b2c3-98b56ba959fc" providerId="ADAL" clId="{2B333D66-1003-496B-BB11-16B68BC19A7D}" dt="2023-04-04T23:53:58.723" v="1319" actId="20577"/>
          <ac:spMkLst>
            <pc:docMk/>
            <pc:sldMk cId="3013759161" sldId="262"/>
            <ac:spMk id="7" creationId="{94E64483-6CFC-E04A-7494-397534402E67}"/>
          </ac:spMkLst>
        </pc:spChg>
        <pc:picChg chg="add del mod">
          <ac:chgData name="Andrew Graff" userId="404e7bbd-ebfc-4384-b2c3-98b56ba959fc" providerId="ADAL" clId="{2B333D66-1003-496B-BB11-16B68BC19A7D}" dt="2023-04-04T23:45:21.245" v="993" actId="478"/>
          <ac:picMkLst>
            <pc:docMk/>
            <pc:sldMk cId="3013759161" sldId="262"/>
            <ac:picMk id="5" creationId="{C09D1580-0567-8DC3-139C-6056B40AF87F}"/>
          </ac:picMkLst>
        </pc:picChg>
        <pc:picChg chg="add mod">
          <ac:chgData name="Andrew Graff" userId="404e7bbd-ebfc-4384-b2c3-98b56ba959fc" providerId="ADAL" clId="{2B333D66-1003-496B-BB11-16B68BC19A7D}" dt="2023-04-04T23:46:58.174" v="1005" actId="14100"/>
          <ac:picMkLst>
            <pc:docMk/>
            <pc:sldMk cId="3013759161" sldId="262"/>
            <ac:picMk id="9" creationId="{A827539E-CD99-367E-126B-C5C2D51BE0A8}"/>
          </ac:picMkLst>
        </pc:picChg>
      </pc:sldChg>
      <pc:sldChg chg="addSp delSp modSp new mod">
        <pc:chgData name="Andrew Graff" userId="404e7bbd-ebfc-4384-b2c3-98b56ba959fc" providerId="ADAL" clId="{2B333D66-1003-496B-BB11-16B68BC19A7D}" dt="2023-04-05T05:06:39.374" v="2434" actId="20577"/>
        <pc:sldMkLst>
          <pc:docMk/>
          <pc:sldMk cId="2226743439" sldId="263"/>
        </pc:sldMkLst>
        <pc:spChg chg="mod">
          <ac:chgData name="Andrew Graff" userId="404e7bbd-ebfc-4384-b2c3-98b56ba959fc" providerId="ADAL" clId="{2B333D66-1003-496B-BB11-16B68BC19A7D}" dt="2023-04-05T04:45:25.658" v="1657" actId="20577"/>
          <ac:spMkLst>
            <pc:docMk/>
            <pc:sldMk cId="2226743439" sldId="263"/>
            <ac:spMk id="2" creationId="{E16A6D19-769B-3C42-5B74-54C6A849ACBF}"/>
          </ac:spMkLst>
        </pc:spChg>
        <pc:spChg chg="del mod">
          <ac:chgData name="Andrew Graff" userId="404e7bbd-ebfc-4384-b2c3-98b56ba959fc" providerId="ADAL" clId="{2B333D66-1003-496B-BB11-16B68BC19A7D}" dt="2023-04-05T04:55:38.383" v="1661" actId="931"/>
          <ac:spMkLst>
            <pc:docMk/>
            <pc:sldMk cId="2226743439" sldId="263"/>
            <ac:spMk id="3" creationId="{C62168C4-67E2-0D10-D069-8170EE9A8E4A}"/>
          </ac:spMkLst>
        </pc:spChg>
        <pc:spChg chg="add mod">
          <ac:chgData name="Andrew Graff" userId="404e7bbd-ebfc-4384-b2c3-98b56ba959fc" providerId="ADAL" clId="{2B333D66-1003-496B-BB11-16B68BC19A7D}" dt="2023-04-05T05:06:39.374" v="2434" actId="20577"/>
          <ac:spMkLst>
            <pc:docMk/>
            <pc:sldMk cId="2226743439" sldId="263"/>
            <ac:spMk id="6" creationId="{236C5C0D-5B05-7DED-2EA0-226064FA47C8}"/>
          </ac:spMkLst>
        </pc:spChg>
        <pc:picChg chg="add mod">
          <ac:chgData name="Andrew Graff" userId="404e7bbd-ebfc-4384-b2c3-98b56ba959fc" providerId="ADAL" clId="{2B333D66-1003-496B-BB11-16B68BC19A7D}" dt="2023-04-05T04:55:42.579" v="1663" actId="27614"/>
          <ac:picMkLst>
            <pc:docMk/>
            <pc:sldMk cId="2226743439" sldId="263"/>
            <ac:picMk id="5" creationId="{CE99FB67-50A2-961B-F271-3FCCBECE6621}"/>
          </ac:picMkLst>
        </pc:picChg>
      </pc:sldChg>
      <pc:sldChg chg="modSp new mod">
        <pc:chgData name="Andrew Graff" userId="404e7bbd-ebfc-4384-b2c3-98b56ba959fc" providerId="ADAL" clId="{2B333D66-1003-496B-BB11-16B68BC19A7D}" dt="2023-04-05T05:25:07.711" v="3369" actId="20577"/>
        <pc:sldMkLst>
          <pc:docMk/>
          <pc:sldMk cId="907650421" sldId="264"/>
        </pc:sldMkLst>
        <pc:spChg chg="mod">
          <ac:chgData name="Andrew Graff" userId="404e7bbd-ebfc-4384-b2c3-98b56ba959fc" providerId="ADAL" clId="{2B333D66-1003-496B-BB11-16B68BC19A7D}" dt="2023-04-05T05:14:36.866" v="2492" actId="20577"/>
          <ac:spMkLst>
            <pc:docMk/>
            <pc:sldMk cId="907650421" sldId="264"/>
            <ac:spMk id="2" creationId="{E5340528-AA20-451A-3AF4-22C836D5D327}"/>
          </ac:spMkLst>
        </pc:spChg>
        <pc:spChg chg="mod">
          <ac:chgData name="Andrew Graff" userId="404e7bbd-ebfc-4384-b2c3-98b56ba959fc" providerId="ADAL" clId="{2B333D66-1003-496B-BB11-16B68BC19A7D}" dt="2023-04-05T05:25:07.711" v="3369" actId="20577"/>
          <ac:spMkLst>
            <pc:docMk/>
            <pc:sldMk cId="907650421" sldId="264"/>
            <ac:spMk id="3" creationId="{81196B37-BD85-EEAB-0AF5-3E663DAC5D6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ptistpress.com/resource-library/news/violent-video-game-alleged-as-cause-of-teens-shooting-spree/" TargetMode="External"/><Relationship Id="rId3" Type="http://schemas.openxmlformats.org/officeDocument/2006/relationships/hyperlink" Target="https://www.bbc.co.uk/newsround/53740172" TargetMode="External"/><Relationship Id="rId7" Type="http://schemas.openxmlformats.org/officeDocument/2006/relationships/hyperlink" Target="https://www.theloadout.com/streamers/ninja/net-worth-streaming-setup#:~:text=With%2024%20million%20subscribers%20and%20nearly%20two%20billion,income%20are%20the%20numerous%20sponsorship%20deals%20Ninja%20has." TargetMode="External"/><Relationship Id="rId2" Type="http://schemas.openxmlformats.org/officeDocument/2006/relationships/hyperlink" Target="https://gamequitters.com/positive-effects-of-video-gam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ealth.harvard.edu/blog/the-health-effects-of-too-much-gaming-2020122221645" TargetMode="External"/><Relationship Id="rId5" Type="http://schemas.openxmlformats.org/officeDocument/2006/relationships/hyperlink" Target="https://financesonline.com/number-of-gamers-worldwide/" TargetMode="External"/><Relationship Id="rId10" Type="http://schemas.openxmlformats.org/officeDocument/2006/relationships/hyperlink" Target="https://www.commonsensemedia.org/sites/default/files/research/report/8-18-census-integrated-report-final-web_0.pdf" TargetMode="External"/><Relationship Id="rId4" Type="http://schemas.openxmlformats.org/officeDocument/2006/relationships/hyperlink" Target="https://pubmed.ncbi.nlm.nih.gov/32352827/" TargetMode="External"/><Relationship Id="rId9" Type="http://schemas.openxmlformats.org/officeDocument/2006/relationships/hyperlink" Target="https://www.momjunction.com/articles/major-stages-of-intellectual-development-in-children_0010411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8E6F-0010-88DB-B9B3-0238404810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Impact and influence of gaming on teenagers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07952-3BE2-5F3A-1BF9-165611D8B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By Andrew Graff</a:t>
            </a:r>
          </a:p>
        </p:txBody>
      </p:sp>
    </p:spTree>
    <p:extLst>
      <p:ext uri="{BB962C8B-B14F-4D97-AF65-F5344CB8AC3E}">
        <p14:creationId xmlns:p14="http://schemas.microsoft.com/office/powerpoint/2010/main" val="168680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19778-683E-9088-38C4-1B63D111F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What is gaming?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04FEC-A04E-2713-76E2-46E6C8DD3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211432"/>
            <a:ext cx="4930171" cy="3254913"/>
          </a:xfrm>
        </p:spPr>
        <p:txBody>
          <a:bodyPr/>
          <a:lstStyle/>
          <a:p>
            <a:r>
              <a:rPr lang="en-NZ" dirty="0"/>
              <a:t>Electronic or video games played on different devices; </a:t>
            </a:r>
          </a:p>
          <a:p>
            <a:r>
              <a:rPr lang="en-NZ" dirty="0"/>
              <a:t>Consoles/PS4/Xbox</a:t>
            </a:r>
          </a:p>
          <a:p>
            <a:r>
              <a:rPr lang="en-NZ" dirty="0"/>
              <a:t>Computers </a:t>
            </a:r>
          </a:p>
          <a:p>
            <a:r>
              <a:rPr lang="en-NZ" dirty="0"/>
              <a:t>Mobiles Phones/Tablets</a:t>
            </a:r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1026" name="Picture 2" descr="World Health Organization Officially Recognizes 'Gaming Disorder'">
            <a:extLst>
              <a:ext uri="{FF2B5EF4-FFF2-40B4-BE49-F238E27FC236}">
                <a16:creationId xmlns:a16="http://schemas.microsoft.com/office/drawing/2014/main" id="{ABA5305E-4B42-43D4-EA0C-049C70E5F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2211432"/>
            <a:ext cx="4591050" cy="305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58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4A696-D752-652F-929C-78FAFE9A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2BBC9-8C18-FE6C-26BD-76016258B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1400" dirty="0"/>
              <a:t>70% of American kids aged 18 and below are gamers (ESA,2020)</a:t>
            </a:r>
          </a:p>
          <a:p>
            <a:r>
              <a:rPr lang="en-NZ" sz="1400" dirty="0"/>
              <a:t>18 year olds play an average of 6.56 hours per gaming session (Limelight,2020)</a:t>
            </a:r>
          </a:p>
          <a:p>
            <a:r>
              <a:rPr lang="en-NZ" sz="1400" dirty="0"/>
              <a:t>Teenagers spend more than 8 and half hours online for entertainment (The Common Sense Census, 2021) </a:t>
            </a:r>
          </a:p>
          <a:p>
            <a:r>
              <a:rPr lang="en-NZ" sz="1400" dirty="0"/>
              <a:t>76% of 5,000 11-15 year olds talk to their friends about gaming and build better social connections (CBBC, 2020)</a:t>
            </a:r>
          </a:p>
          <a:p>
            <a:r>
              <a:rPr lang="en-NZ" sz="1400" dirty="0"/>
              <a:t>Largest study ever done on teenage video game addiction showed males who spend too much gaming show more negative consequences on a social level with females experiencing negative emotional states (NLM, 2020)</a:t>
            </a:r>
          </a:p>
          <a:p>
            <a:r>
              <a:rPr lang="en-NZ" sz="1400" dirty="0"/>
              <a:t>Video gaming has shown to improve a teen capability of thinking (Qamar, 2023) </a:t>
            </a:r>
          </a:p>
          <a:p>
            <a:r>
              <a:rPr lang="en-NZ" sz="1400" dirty="0"/>
              <a:t>Video gaming builds stronger connections between friends (Pew Research </a:t>
            </a:r>
            <a:r>
              <a:rPr lang="en-NZ" sz="1400" dirty="0" err="1"/>
              <a:t>Center’s</a:t>
            </a:r>
            <a:r>
              <a:rPr lang="en-NZ" sz="1400" dirty="0"/>
              <a:t> Teens Relationships Survey, 2014) </a:t>
            </a:r>
          </a:p>
        </p:txBody>
      </p:sp>
    </p:spTree>
    <p:extLst>
      <p:ext uri="{BB962C8B-B14F-4D97-AF65-F5344CB8AC3E}">
        <p14:creationId xmlns:p14="http://schemas.microsoft.com/office/powerpoint/2010/main" val="135788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858A-051A-2C34-1C29-B8CE90D2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Impacts </a:t>
            </a:r>
          </a:p>
        </p:txBody>
      </p:sp>
      <p:pic>
        <p:nvPicPr>
          <p:cNvPr id="7" name="Content Placeholder 6" descr="A picture containing text, wall, indoor, electronics&#10;&#10;Description automatically generated">
            <a:extLst>
              <a:ext uri="{FF2B5EF4-FFF2-40B4-BE49-F238E27FC236}">
                <a16:creationId xmlns:a16="http://schemas.microsoft.com/office/drawing/2014/main" id="{39016B24-306E-D7DE-F270-B187DEFBD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406573"/>
            <a:ext cx="4132902" cy="275007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A708F9-A85F-E09D-5930-C084E5C60108}"/>
              </a:ext>
            </a:extLst>
          </p:cNvPr>
          <p:cNvSpPr txBox="1"/>
          <p:nvPr/>
        </p:nvSpPr>
        <p:spPr>
          <a:xfrm>
            <a:off x="6253216" y="2158923"/>
            <a:ext cx="51958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Gamers thumb (result of moving tendons for long period of time</a:t>
            </a:r>
          </a:p>
          <a:p>
            <a:endParaRPr lang="en-N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Loss of interest in other activities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Escape mechanism (avoiding reality)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Withdrawal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Time consumption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Addiction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/>
          </a:p>
          <a:p>
            <a:r>
              <a:rPr lang="en-NZ" dirty="0"/>
              <a:t>							(Grinspoon, 2020)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/>
          </a:p>
          <a:p>
            <a:endParaRPr lang="en-N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/>
          </a:p>
          <a:p>
            <a:r>
              <a:rPr lang="en-NZ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626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218F-A811-37F2-6288-98E98C12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positive impacts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E64483-6CFC-E04A-7494-397534402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082571" cy="3450613"/>
          </a:xfrm>
        </p:spPr>
        <p:txBody>
          <a:bodyPr/>
          <a:lstStyle/>
          <a:p>
            <a:r>
              <a:rPr lang="en-NZ" dirty="0"/>
              <a:t>Faster and accurate decision making </a:t>
            </a:r>
          </a:p>
          <a:p>
            <a:r>
              <a:rPr lang="en-NZ" dirty="0"/>
              <a:t>Attention to detail (improved eye sight) </a:t>
            </a:r>
          </a:p>
          <a:p>
            <a:r>
              <a:rPr lang="en-NZ" dirty="0"/>
              <a:t>Multi Tasking </a:t>
            </a:r>
          </a:p>
          <a:p>
            <a:r>
              <a:rPr lang="en-NZ" dirty="0"/>
              <a:t>Pro social behaviours</a:t>
            </a:r>
          </a:p>
          <a:p>
            <a:r>
              <a:rPr lang="en-NZ" dirty="0"/>
              <a:t>Enhance problem solving and logic </a:t>
            </a:r>
          </a:p>
          <a:p>
            <a:endParaRPr lang="en-NZ" dirty="0"/>
          </a:p>
          <a:p>
            <a:pPr marL="0" indent="0">
              <a:buNone/>
            </a:pPr>
            <a:r>
              <a:rPr lang="en-NZ" dirty="0"/>
              <a:t>(Adair, 2015)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27539E-CD99-367E-126B-C5C2D51BE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351" y="2222947"/>
            <a:ext cx="4229099" cy="278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5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326F-F1AD-7713-0A3E-733ED15ED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Influence</a:t>
            </a:r>
          </a:p>
        </p:txBody>
      </p:sp>
      <p:pic>
        <p:nvPicPr>
          <p:cNvPr id="5" name="Content Placeholder 4" descr="A person standing at a podium&#10;&#10;Description automatically generated with low confidence">
            <a:extLst>
              <a:ext uri="{FF2B5EF4-FFF2-40B4-BE49-F238E27FC236}">
                <a16:creationId xmlns:a16="http://schemas.microsoft.com/office/drawing/2014/main" id="{97237F35-6608-9CA3-8F95-E0549AE63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4550" y="2177108"/>
            <a:ext cx="5734051" cy="338549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EF952D-6E13-057B-FB69-109073FF33B1}"/>
              </a:ext>
            </a:extLst>
          </p:cNvPr>
          <p:cNvSpPr txBox="1"/>
          <p:nvPr/>
        </p:nvSpPr>
        <p:spPr>
          <a:xfrm>
            <a:off x="533399" y="2083163"/>
            <a:ext cx="43815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Tyler Blevins also known as Ninja</a:t>
            </a:r>
          </a:p>
          <a:p>
            <a:endParaRPr lang="en-NZ" dirty="0"/>
          </a:p>
          <a:p>
            <a:r>
              <a:rPr lang="en-NZ" dirty="0"/>
              <a:t>Rose to fame streaming his 12 hours computer gaming sessions playing </a:t>
            </a:r>
            <a:r>
              <a:rPr lang="en-NZ" dirty="0" err="1"/>
              <a:t>fortnite</a:t>
            </a:r>
            <a:endParaRPr lang="en-NZ" dirty="0"/>
          </a:p>
          <a:p>
            <a:endParaRPr lang="en-NZ" dirty="0"/>
          </a:p>
          <a:p>
            <a:r>
              <a:rPr lang="en-NZ" dirty="0"/>
              <a:t>Majority of his audience fan base were teenagers (amassing over 50 million across platforms) </a:t>
            </a:r>
          </a:p>
          <a:p>
            <a:endParaRPr lang="en-NZ" dirty="0"/>
          </a:p>
          <a:p>
            <a:r>
              <a:rPr lang="en-NZ" dirty="0"/>
              <a:t>Generated over $6 million alone from YouTube </a:t>
            </a:r>
          </a:p>
          <a:p>
            <a:endParaRPr lang="en-NZ" dirty="0"/>
          </a:p>
          <a:p>
            <a:r>
              <a:rPr lang="en-NZ" dirty="0"/>
              <a:t>(</a:t>
            </a:r>
            <a:r>
              <a:rPr lang="en-NZ" dirty="0" err="1"/>
              <a:t>Hore</a:t>
            </a:r>
            <a:r>
              <a:rPr lang="en-NZ" dirty="0"/>
              <a:t>, 2022)</a:t>
            </a:r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40544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A6D19-769B-3C42-5B74-54C6A849A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Influence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CE99FB67-50A2-961B-F271-3FCCBECE66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88388"/>
            <a:ext cx="2629504" cy="34512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6C5C0D-5B05-7DED-2EA0-226064FA47C8}"/>
              </a:ext>
            </a:extLst>
          </p:cNvPr>
          <p:cNvSpPr txBox="1"/>
          <p:nvPr/>
        </p:nvSpPr>
        <p:spPr>
          <a:xfrm>
            <a:off x="4809744" y="2088388"/>
            <a:ext cx="624511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In June 25, 2003 </a:t>
            </a:r>
          </a:p>
          <a:p>
            <a:endParaRPr lang="en-NZ" sz="1400" dirty="0"/>
          </a:p>
          <a:p>
            <a:r>
              <a:rPr lang="en-NZ" sz="1400" dirty="0"/>
              <a:t>A group of families sued the makers of this popular game (on the left) for inspiring two teenage boys to fatally shoot one motorist and seriously wound another </a:t>
            </a:r>
          </a:p>
          <a:p>
            <a:endParaRPr lang="en-NZ" sz="1400" dirty="0"/>
          </a:p>
          <a:p>
            <a:r>
              <a:rPr lang="en-NZ" sz="1400" dirty="0"/>
              <a:t>Teenage stepbrothers were playing this game when they took their parents rifle and shot into traffic </a:t>
            </a:r>
          </a:p>
          <a:p>
            <a:endParaRPr lang="en-NZ" sz="1400" dirty="0"/>
          </a:p>
          <a:p>
            <a:r>
              <a:rPr lang="en-NZ" sz="1400" dirty="0"/>
              <a:t>Although the claim was dismissed with no substantial evidence due to the firearm being accessible</a:t>
            </a:r>
          </a:p>
          <a:p>
            <a:endParaRPr lang="en-NZ" sz="1400" dirty="0"/>
          </a:p>
          <a:p>
            <a:r>
              <a:rPr lang="en-NZ" sz="1400" dirty="0"/>
              <a:t>We can see how influential violent games can be </a:t>
            </a:r>
          </a:p>
          <a:p>
            <a:endParaRPr lang="en-NZ" sz="1400" dirty="0"/>
          </a:p>
          <a:p>
            <a:r>
              <a:rPr lang="en-NZ" sz="1400" dirty="0"/>
              <a:t>(Roach, 2003)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2674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0528-AA20-451A-3AF4-22C836D5D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96B37-BD85-EEAB-0AF5-3E663DAC5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So we have explored the impacts and influence of gaming on teenagers. From research and experience I can understand the not so positive side effects of gaming. I too have once played the game far too long. </a:t>
            </a:r>
          </a:p>
          <a:p>
            <a:r>
              <a:rPr lang="en-NZ" dirty="0"/>
              <a:t>We do see the benefits of the game which I would like to add “is the escape mechanism, from reality for a brief moment in time”. </a:t>
            </a:r>
          </a:p>
          <a:p>
            <a:r>
              <a:rPr lang="en-NZ" dirty="0"/>
              <a:t>All in moderation.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07650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EDC27A-A2E6-5723-5C89-71548E272FD4}"/>
              </a:ext>
            </a:extLst>
          </p:cNvPr>
          <p:cNvSpPr txBox="1">
            <a:spLocks/>
          </p:cNvSpPr>
          <p:nvPr/>
        </p:nvSpPr>
        <p:spPr>
          <a:xfrm>
            <a:off x="627480" y="243731"/>
            <a:ext cx="9603275" cy="5861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NZ" dirty="0"/>
              <a:t>Referencing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FD6411-9F9D-E70E-5864-B94912C151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3572100"/>
              </p:ext>
            </p:extLst>
          </p:nvPr>
        </p:nvGraphicFramePr>
        <p:xfrm>
          <a:off x="627480" y="829862"/>
          <a:ext cx="10937040" cy="5029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517">
                  <a:extLst>
                    <a:ext uri="{9D8B030D-6E8A-4147-A177-3AD203B41FA5}">
                      <a16:colId xmlns:a16="http://schemas.microsoft.com/office/drawing/2014/main" val="1822855731"/>
                    </a:ext>
                  </a:extLst>
                </a:gridCol>
                <a:gridCol w="8490523">
                  <a:extLst>
                    <a:ext uri="{9D8B030D-6E8A-4147-A177-3AD203B41FA5}">
                      <a16:colId xmlns:a16="http://schemas.microsoft.com/office/drawing/2014/main" val="3526104837"/>
                    </a:ext>
                  </a:extLst>
                </a:gridCol>
              </a:tblGrid>
              <a:tr h="345968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809188"/>
                  </a:ext>
                </a:extLst>
              </a:tr>
              <a:tr h="459456">
                <a:tc>
                  <a:txBody>
                    <a:bodyPr/>
                    <a:lstStyle/>
                    <a:p>
                      <a:r>
                        <a:rPr lang="en-NZ" sz="1200" dirty="0"/>
                        <a:t>(Adair, 2014)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Adair, C. (2014). </a:t>
                      </a:r>
                      <a:r>
                        <a:rPr lang="en-NZ" sz="1200" i="1" dirty="0"/>
                        <a:t>11 Positive Effects of Video Games. </a:t>
                      </a:r>
                      <a:r>
                        <a:rPr lang="en-NZ" sz="1200" dirty="0">
                          <a:hlinkClick r:id="rId2"/>
                        </a:rPr>
                        <a:t>11 Positive Effects of Video Games (gamequitters.com)</a:t>
                      </a:r>
                      <a:endParaRPr lang="en-N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679456"/>
                  </a:ext>
                </a:extLst>
              </a:tr>
              <a:tr h="459456">
                <a:tc>
                  <a:txBody>
                    <a:bodyPr/>
                    <a:lstStyle/>
                    <a:p>
                      <a:r>
                        <a:rPr lang="en-NZ" sz="1200" dirty="0"/>
                        <a:t>(CBBC, 2020)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CBBC. (2020, August 12). </a:t>
                      </a:r>
                      <a:r>
                        <a:rPr lang="en-NZ" sz="1200" i="1" dirty="0"/>
                        <a:t>New research suggests playing video games has lots of benefits.</a:t>
                      </a:r>
                      <a:r>
                        <a:rPr lang="en-NZ" sz="1200" dirty="0"/>
                        <a:t> </a:t>
                      </a:r>
                      <a:r>
                        <a:rPr lang="en-NZ" sz="1200" dirty="0">
                          <a:hlinkClick r:id="rId3"/>
                        </a:rPr>
                        <a:t>New research suggests playing video games has lots of benefits - BBC Newsround</a:t>
                      </a:r>
                      <a:endParaRPr lang="en-N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48510"/>
                  </a:ext>
                </a:extLst>
              </a:tr>
              <a:tr h="532371">
                <a:tc>
                  <a:txBody>
                    <a:bodyPr/>
                    <a:lstStyle/>
                    <a:p>
                      <a:r>
                        <a:rPr lang="en-NZ" sz="1200" dirty="0"/>
                        <a:t>(Coyne et al., 2020)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Coyne, S et al,. (2020, July). </a:t>
                      </a:r>
                      <a:r>
                        <a:rPr lang="en-NZ" sz="1200" i="1" dirty="0"/>
                        <a:t>PubMed Advance. </a:t>
                      </a:r>
                      <a:r>
                        <a:rPr lang="en-NZ" sz="1200" dirty="0">
                          <a:hlinkClick r:id="rId4"/>
                        </a:rPr>
                        <a:t>Pathological video game symptoms from adolescence to emerging adulthood: A 6-year longitudinal study of trajectories, predictors, and outcomes - PubMed (nih.gov)</a:t>
                      </a:r>
                      <a:endParaRPr lang="en-N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271226"/>
                  </a:ext>
                </a:extLst>
              </a:tr>
              <a:tr h="532371">
                <a:tc>
                  <a:txBody>
                    <a:bodyPr/>
                    <a:lstStyle/>
                    <a:p>
                      <a:r>
                        <a:rPr lang="en-NZ" sz="1200" dirty="0"/>
                        <a:t>(ESA,2020)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ESA (2020).</a:t>
                      </a:r>
                      <a:r>
                        <a:rPr lang="en-NZ" sz="1200" i="1" dirty="0"/>
                        <a:t> Gamers’ User Profile.</a:t>
                      </a:r>
                      <a:r>
                        <a:rPr lang="en-NZ" sz="1200" dirty="0"/>
                        <a:t> </a:t>
                      </a:r>
                      <a:r>
                        <a:rPr lang="en-NZ" sz="1200" dirty="0">
                          <a:hlinkClick r:id="rId5"/>
                        </a:rPr>
                        <a:t>Number of Gamers Worldwide 2022/2023: Demographics, Statistics, and Predictions - Financesonline.com</a:t>
                      </a:r>
                      <a:endParaRPr lang="en-N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731145"/>
                  </a:ext>
                </a:extLst>
              </a:tr>
              <a:tr h="532371">
                <a:tc>
                  <a:txBody>
                    <a:bodyPr/>
                    <a:lstStyle/>
                    <a:p>
                      <a:r>
                        <a:rPr lang="en-NZ" sz="1200" dirty="0"/>
                        <a:t>(Grinspoon, 2020)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Grinspoon, P. (2020, December 22). </a:t>
                      </a:r>
                      <a:r>
                        <a:rPr lang="en-NZ" sz="1200" i="1" dirty="0"/>
                        <a:t>The health effects of too much gaming.</a:t>
                      </a:r>
                      <a:r>
                        <a:rPr lang="en-NZ" sz="1200" dirty="0"/>
                        <a:t>  </a:t>
                      </a:r>
                      <a:r>
                        <a:rPr lang="en-NZ" sz="1200" dirty="0">
                          <a:hlinkClick r:id="rId6"/>
                        </a:rPr>
                        <a:t>The health effects of too much gaming - Harvard Health</a:t>
                      </a:r>
                      <a:endParaRPr lang="en-N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496432"/>
                  </a:ext>
                </a:extLst>
              </a:tr>
              <a:tr h="318733">
                <a:tc>
                  <a:txBody>
                    <a:bodyPr/>
                    <a:lstStyle/>
                    <a:p>
                      <a:r>
                        <a:rPr lang="en-NZ" sz="1200" dirty="0"/>
                        <a:t>(</a:t>
                      </a:r>
                      <a:r>
                        <a:rPr lang="en-NZ" sz="1200" dirty="0" err="1"/>
                        <a:t>Hore</a:t>
                      </a:r>
                      <a:r>
                        <a:rPr lang="en-NZ" sz="1200" dirty="0"/>
                        <a:t>, 2022)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 err="1"/>
                        <a:t>Hore</a:t>
                      </a:r>
                      <a:r>
                        <a:rPr lang="en-NZ" sz="1200" dirty="0"/>
                        <a:t>, J. (2022). </a:t>
                      </a:r>
                      <a:r>
                        <a:rPr lang="en-NZ" sz="1200" i="1" dirty="0"/>
                        <a:t>Who is Ninja?. </a:t>
                      </a:r>
                      <a:r>
                        <a:rPr lang="en-NZ" sz="1200" dirty="0">
                          <a:hlinkClick r:id="rId7"/>
                        </a:rPr>
                        <a:t>Who is Ninja? Net worth, earnings, streaming setup, and more | The Loadout</a:t>
                      </a:r>
                      <a:endParaRPr lang="en-N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493429"/>
                  </a:ext>
                </a:extLst>
              </a:tr>
              <a:tr h="432460">
                <a:tc>
                  <a:txBody>
                    <a:bodyPr/>
                    <a:lstStyle/>
                    <a:p>
                      <a:r>
                        <a:rPr lang="en-NZ" sz="1200" dirty="0"/>
                        <a:t>(Limelight, 2020)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200" dirty="0"/>
                        <a:t>Limelight (2020). </a:t>
                      </a:r>
                      <a:r>
                        <a:rPr lang="en-NZ" sz="1200" i="1" dirty="0"/>
                        <a:t>Average hours gamers spent playing video games a week by country worldwide in 2020. </a:t>
                      </a:r>
                      <a:r>
                        <a:rPr lang="en-NZ" sz="1200" dirty="0">
                          <a:hlinkClick r:id="rId5"/>
                        </a:rPr>
                        <a:t>Number of Gamers Worldwide 2022/2023: Demographics, Statistics, and Predictions - Financesonline.com</a:t>
                      </a:r>
                      <a:endParaRPr lang="en-N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317578"/>
                  </a:ext>
                </a:extLst>
              </a:tr>
              <a:tr h="432460">
                <a:tc>
                  <a:txBody>
                    <a:bodyPr/>
                    <a:lstStyle/>
                    <a:p>
                      <a:r>
                        <a:rPr lang="en-NZ" sz="1200" dirty="0"/>
                        <a:t>(Roach, 2003)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Roach, D. (2003, October 27). </a:t>
                      </a:r>
                      <a:r>
                        <a:rPr lang="en-NZ" sz="1200" i="1" dirty="0"/>
                        <a:t>Violent video game alleged as cause of teens’ shooting spree.</a:t>
                      </a:r>
                      <a:r>
                        <a:rPr lang="en-NZ" sz="1200" dirty="0"/>
                        <a:t>  </a:t>
                      </a:r>
                      <a:r>
                        <a:rPr lang="en-NZ" sz="1200" dirty="0">
                          <a:hlinkClick r:id="rId8"/>
                        </a:rPr>
                        <a:t>Violent video game alleged as cause of teens' shooting spree | Baptist Press</a:t>
                      </a:r>
                      <a:endParaRPr lang="en-N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187736"/>
                  </a:ext>
                </a:extLst>
              </a:tr>
              <a:tr h="432460">
                <a:tc>
                  <a:txBody>
                    <a:bodyPr/>
                    <a:lstStyle/>
                    <a:p>
                      <a:r>
                        <a:rPr lang="en-NZ" sz="1200" dirty="0"/>
                        <a:t>(Qamar, 2023)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Qamar, S.  (2023, February 17). </a:t>
                      </a:r>
                      <a:r>
                        <a:rPr lang="en-NZ" sz="1200" i="1" dirty="0"/>
                        <a:t>4 Stages of Intellectual Development in Children.</a:t>
                      </a:r>
                      <a:r>
                        <a:rPr lang="en-NZ" sz="1200" dirty="0"/>
                        <a:t> </a:t>
                      </a:r>
                      <a:r>
                        <a:rPr lang="en-NZ" sz="1200" dirty="0">
                          <a:hlinkClick r:id="rId9"/>
                        </a:rPr>
                        <a:t>4 Stages of Intellectual Development In Children (momjunction.com)</a:t>
                      </a:r>
                      <a:endParaRPr lang="en-N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296015"/>
                  </a:ext>
                </a:extLst>
              </a:tr>
              <a:tr h="432460">
                <a:tc>
                  <a:txBody>
                    <a:bodyPr/>
                    <a:lstStyle/>
                    <a:p>
                      <a:r>
                        <a:rPr lang="en-NZ" sz="1200" dirty="0"/>
                        <a:t>(The Common Sense Census, 2021)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200" dirty="0"/>
                        <a:t>The Common Sense Census (2021). </a:t>
                      </a:r>
                      <a:r>
                        <a:rPr lang="en-NZ" sz="1200" i="1" dirty="0"/>
                        <a:t>The Common Sense Census. </a:t>
                      </a:r>
                      <a:r>
                        <a:rPr lang="en-NZ" sz="1200" dirty="0">
                          <a:hlinkClick r:id="rId10"/>
                        </a:rPr>
                        <a:t>8-18-census-integrated-report-final-web_0.pdf (commonsensemedia.org)</a:t>
                      </a:r>
                      <a:endParaRPr lang="en-NZ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413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1894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333</TotalTime>
  <Words>811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Impact and influence of gaming on teenagers</vt:lpstr>
      <vt:lpstr>What is gaming? </vt:lpstr>
      <vt:lpstr>Statistics</vt:lpstr>
      <vt:lpstr>Impacts </vt:lpstr>
      <vt:lpstr>positive impacts</vt:lpstr>
      <vt:lpstr>Influence</vt:lpstr>
      <vt:lpstr>Influence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and influence of gaming on teenagers</dc:title>
  <dc:creator>Andrew Graff</dc:creator>
  <cp:lastModifiedBy>Andrew Graff</cp:lastModifiedBy>
  <cp:revision>1</cp:revision>
  <dcterms:created xsi:type="dcterms:W3CDTF">2023-04-04T22:14:32Z</dcterms:created>
  <dcterms:modified xsi:type="dcterms:W3CDTF">2023-04-06T00:08:00Z</dcterms:modified>
</cp:coreProperties>
</file>