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9" r:id="rId3"/>
    <p:sldId id="257" r:id="rId4"/>
    <p:sldId id="258" r:id="rId5"/>
    <p:sldId id="259" r:id="rId6"/>
    <p:sldId id="262" r:id="rId7"/>
    <p:sldId id="281" r:id="rId8"/>
    <p:sldId id="261" r:id="rId9"/>
    <p:sldId id="263" r:id="rId10"/>
    <p:sldId id="280" r:id="rId11"/>
    <p:sldId id="264" r:id="rId12"/>
    <p:sldId id="282" r:id="rId13"/>
    <p:sldId id="283" r:id="rId14"/>
    <p:sldId id="274" r:id="rId15"/>
    <p:sldId id="284" r:id="rId16"/>
    <p:sldId id="287" r:id="rId17"/>
    <p:sldId id="275" r:id="rId18"/>
    <p:sldId id="286" r:id="rId19"/>
    <p:sldId id="288" r:id="rId20"/>
    <p:sldId id="265" r:id="rId21"/>
    <p:sldId id="276" r:id="rId22"/>
    <p:sldId id="291" r:id="rId23"/>
    <p:sldId id="290" r:id="rId24"/>
    <p:sldId id="277" r:id="rId25"/>
    <p:sldId id="289" r:id="rId26"/>
    <p:sldId id="292" r:id="rId27"/>
    <p:sldId id="278" r:id="rId28"/>
    <p:sldId id="293" r:id="rId29"/>
    <p:sldId id="294" r:id="rId30"/>
    <p:sldId id="266" r:id="rId31"/>
    <p:sldId id="295" r:id="rId32"/>
    <p:sldId id="296" r:id="rId33"/>
    <p:sldId id="267" r:id="rId34"/>
    <p:sldId id="29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B02C6A-A2C9-428D-A596-0928FE885E55}" v="68" dt="2024-10-02T22:32:26.2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82" autoAdjust="0"/>
    <p:restoredTop sz="48619" autoAdjust="0"/>
  </p:normalViewPr>
  <p:slideViewPr>
    <p:cSldViewPr snapToGrid="0">
      <p:cViewPr varScale="1">
        <p:scale>
          <a:sx n="70" d="100"/>
          <a:sy n="70" d="100"/>
        </p:scale>
        <p:origin x="66" y="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Graff" userId="404e7bbd-ebfc-4384-b2c3-98b56ba959fc" providerId="ADAL" clId="{D9B02C6A-A2C9-428D-A596-0928FE885E55}"/>
    <pc:docChg chg="undo redo custSel addSld delSld modSld sldOrd">
      <pc:chgData name="Andrew Graff" userId="404e7bbd-ebfc-4384-b2c3-98b56ba959fc" providerId="ADAL" clId="{D9B02C6A-A2C9-428D-A596-0928FE885E55}" dt="2024-10-03T00:50:02.702" v="9457" actId="20577"/>
      <pc:docMkLst>
        <pc:docMk/>
      </pc:docMkLst>
      <pc:sldChg chg="addSp delSp modSp mod modMedia setBg delAnim">
        <pc:chgData name="Andrew Graff" userId="404e7bbd-ebfc-4384-b2c3-98b56ba959fc" providerId="ADAL" clId="{D9B02C6A-A2C9-428D-A596-0928FE885E55}" dt="2024-10-02T22:08:08.350" v="9003" actId="1076"/>
        <pc:sldMkLst>
          <pc:docMk/>
          <pc:sldMk cId="1162986378" sldId="256"/>
        </pc:sldMkLst>
        <pc:spChg chg="mod">
          <ac:chgData name="Andrew Graff" userId="404e7bbd-ebfc-4384-b2c3-98b56ba959fc" providerId="ADAL" clId="{D9B02C6A-A2C9-428D-A596-0928FE885E55}" dt="2024-10-02T07:42:01.459" v="1610" actId="26606"/>
          <ac:spMkLst>
            <pc:docMk/>
            <pc:sldMk cId="1162986378" sldId="256"/>
            <ac:spMk id="2" creationId="{EDD40BDC-24E4-7D57-B990-5A9D5F020ADB}"/>
          </ac:spMkLst>
        </pc:spChg>
        <pc:spChg chg="mod">
          <ac:chgData name="Andrew Graff" userId="404e7bbd-ebfc-4384-b2c3-98b56ba959fc" providerId="ADAL" clId="{D9B02C6A-A2C9-428D-A596-0928FE885E55}" dt="2024-10-02T07:42:01.459" v="1610" actId="26606"/>
          <ac:spMkLst>
            <pc:docMk/>
            <pc:sldMk cId="1162986378" sldId="256"/>
            <ac:spMk id="3" creationId="{F465BAE4-BD55-D291-0D49-4A05AA970552}"/>
          </ac:spMkLst>
        </pc:spChg>
        <pc:spChg chg="add mod">
          <ac:chgData name="Andrew Graff" userId="404e7bbd-ebfc-4384-b2c3-98b56ba959fc" providerId="ADAL" clId="{D9B02C6A-A2C9-428D-A596-0928FE885E55}" dt="2024-10-02T22:08:08.350" v="9003" actId="1076"/>
          <ac:spMkLst>
            <pc:docMk/>
            <pc:sldMk cId="1162986378" sldId="256"/>
            <ac:spMk id="4" creationId="{CB47A749-43C9-D9C4-3AFC-A2D8EBB788FA}"/>
          </ac:spMkLst>
        </pc:spChg>
        <pc:spChg chg="add del">
          <ac:chgData name="Andrew Graff" userId="404e7bbd-ebfc-4384-b2c3-98b56ba959fc" providerId="ADAL" clId="{D9B02C6A-A2C9-428D-A596-0928FE885E55}" dt="2024-10-02T07:42:01.459" v="1609" actId="26606"/>
          <ac:spMkLst>
            <pc:docMk/>
            <pc:sldMk cId="1162986378" sldId="256"/>
            <ac:spMk id="9" creationId="{C1DD1A8A-57D5-4A81-AD04-532B043C5611}"/>
          </ac:spMkLst>
        </pc:spChg>
        <pc:spChg chg="add">
          <ac:chgData name="Andrew Graff" userId="404e7bbd-ebfc-4384-b2c3-98b56ba959fc" providerId="ADAL" clId="{D9B02C6A-A2C9-428D-A596-0928FE885E55}" dt="2024-10-02T07:42:01.459" v="1610" actId="26606"/>
          <ac:spMkLst>
            <pc:docMk/>
            <pc:sldMk cId="1162986378" sldId="256"/>
            <ac:spMk id="10" creationId="{A3363022-C969-41E9-8EB2-E4C94908C1FA}"/>
          </ac:spMkLst>
        </pc:spChg>
        <pc:spChg chg="add del">
          <ac:chgData name="Andrew Graff" userId="404e7bbd-ebfc-4384-b2c3-98b56ba959fc" providerId="ADAL" clId="{D9B02C6A-A2C9-428D-A596-0928FE885E55}" dt="2024-10-02T07:42:01.459" v="1609" actId="26606"/>
          <ac:spMkLst>
            <pc:docMk/>
            <pc:sldMk cId="1162986378" sldId="256"/>
            <ac:spMk id="11" creationId="{007891EC-4501-44ED-A8C8-B11B6DB767AB}"/>
          </ac:spMkLst>
        </pc:spChg>
        <pc:spChg chg="add">
          <ac:chgData name="Andrew Graff" userId="404e7bbd-ebfc-4384-b2c3-98b56ba959fc" providerId="ADAL" clId="{D9B02C6A-A2C9-428D-A596-0928FE885E55}" dt="2024-10-02T07:42:01.459" v="1610" actId="26606"/>
          <ac:spMkLst>
            <pc:docMk/>
            <pc:sldMk cId="1162986378" sldId="256"/>
            <ac:spMk id="12" creationId="{8D1AD6B3-BE88-4CEB-BA17-790657CC4729}"/>
          </ac:spMkLst>
        </pc:spChg>
        <pc:grpChg chg="add">
          <ac:chgData name="Andrew Graff" userId="404e7bbd-ebfc-4384-b2c3-98b56ba959fc" providerId="ADAL" clId="{D9B02C6A-A2C9-428D-A596-0928FE885E55}" dt="2024-10-02T07:42:01.459" v="1610" actId="26606"/>
          <ac:grpSpMkLst>
            <pc:docMk/>
            <pc:sldMk cId="1162986378" sldId="256"/>
            <ac:grpSpMk id="14" creationId="{89D1390B-7E13-4B4F-9CB2-391063412E54}"/>
          </ac:grpSpMkLst>
        </pc:grpChg>
        <pc:picChg chg="add del mod">
          <ac:chgData name="Andrew Graff" userId="404e7bbd-ebfc-4384-b2c3-98b56ba959fc" providerId="ADAL" clId="{D9B02C6A-A2C9-428D-A596-0928FE885E55}" dt="2024-10-02T07:42:01.459" v="1609" actId="26606"/>
          <ac:picMkLst>
            <pc:docMk/>
            <pc:sldMk cId="1162986378" sldId="256"/>
            <ac:picMk id="5" creationId="{75724357-7A8D-8BC6-3CD4-BFB78DB7BB2F}"/>
          </ac:picMkLst>
        </pc:picChg>
        <pc:picChg chg="add">
          <ac:chgData name="Andrew Graff" userId="404e7bbd-ebfc-4384-b2c3-98b56ba959fc" providerId="ADAL" clId="{D9B02C6A-A2C9-428D-A596-0928FE885E55}" dt="2024-10-02T07:42:01.459" v="1610" actId="26606"/>
          <ac:picMkLst>
            <pc:docMk/>
            <pc:sldMk cId="1162986378" sldId="256"/>
            <ac:picMk id="7" creationId="{4D54971A-3595-F3BE-2099-4CB3D33E1D59}"/>
          </ac:picMkLst>
        </pc:picChg>
      </pc:sldChg>
      <pc:sldChg chg="addSp modSp mod setBg">
        <pc:chgData name="Andrew Graff" userId="404e7bbd-ebfc-4384-b2c3-98b56ba959fc" providerId="ADAL" clId="{D9B02C6A-A2C9-428D-A596-0928FE885E55}" dt="2024-10-02T07:51:44.504" v="1737" actId="26606"/>
        <pc:sldMkLst>
          <pc:docMk/>
          <pc:sldMk cId="3159179337" sldId="257"/>
        </pc:sldMkLst>
        <pc:spChg chg="mod">
          <ac:chgData name="Andrew Graff" userId="404e7bbd-ebfc-4384-b2c3-98b56ba959fc" providerId="ADAL" clId="{D9B02C6A-A2C9-428D-A596-0928FE885E55}" dt="2024-10-02T07:51:44.504" v="1737" actId="26606"/>
          <ac:spMkLst>
            <pc:docMk/>
            <pc:sldMk cId="3159179337" sldId="257"/>
            <ac:spMk id="2" creationId="{78602F75-470A-68D7-1C2D-5214BCE10FE1}"/>
          </ac:spMkLst>
        </pc:spChg>
        <pc:spChg chg="mod">
          <ac:chgData name="Andrew Graff" userId="404e7bbd-ebfc-4384-b2c3-98b56ba959fc" providerId="ADAL" clId="{D9B02C6A-A2C9-428D-A596-0928FE885E55}" dt="2024-10-02T07:51:44.504" v="1737" actId="26606"/>
          <ac:spMkLst>
            <pc:docMk/>
            <pc:sldMk cId="3159179337" sldId="257"/>
            <ac:spMk id="3" creationId="{84B1D85E-7D13-6BC8-2318-15454A7A1EF4}"/>
          </ac:spMkLst>
        </pc:spChg>
        <pc:spChg chg="add">
          <ac:chgData name="Andrew Graff" userId="404e7bbd-ebfc-4384-b2c3-98b56ba959fc" providerId="ADAL" clId="{D9B02C6A-A2C9-428D-A596-0928FE885E55}" dt="2024-10-02T07:51:44.504" v="1737" actId="26606"/>
          <ac:spMkLst>
            <pc:docMk/>
            <pc:sldMk cId="3159179337" sldId="257"/>
            <ac:spMk id="14" creationId="{AD96FDFD-4E42-4A06-B8B5-768A1DB9C2A9}"/>
          </ac:spMkLst>
        </pc:spChg>
        <pc:picChg chg="add mod">
          <ac:chgData name="Andrew Graff" userId="404e7bbd-ebfc-4384-b2c3-98b56ba959fc" providerId="ADAL" clId="{D9B02C6A-A2C9-428D-A596-0928FE885E55}" dt="2024-10-02T07:51:44.504" v="1737" actId="26606"/>
          <ac:picMkLst>
            <pc:docMk/>
            <pc:sldMk cId="3159179337" sldId="257"/>
            <ac:picMk id="5" creationId="{7E295409-666E-D2ED-FFB8-E323E6F099A2}"/>
          </ac:picMkLst>
        </pc:picChg>
        <pc:picChg chg="add mod">
          <ac:chgData name="Andrew Graff" userId="404e7bbd-ebfc-4384-b2c3-98b56ba959fc" providerId="ADAL" clId="{D9B02C6A-A2C9-428D-A596-0928FE885E55}" dt="2024-10-02T07:51:44.504" v="1737" actId="26606"/>
          <ac:picMkLst>
            <pc:docMk/>
            <pc:sldMk cId="3159179337" sldId="257"/>
            <ac:picMk id="7" creationId="{03E1B8F6-8858-78D1-3739-C7C36249C982}"/>
          </ac:picMkLst>
        </pc:picChg>
        <pc:picChg chg="add mod">
          <ac:chgData name="Andrew Graff" userId="404e7bbd-ebfc-4384-b2c3-98b56ba959fc" providerId="ADAL" clId="{D9B02C6A-A2C9-428D-A596-0928FE885E55}" dt="2024-10-02T07:51:44.504" v="1737" actId="26606"/>
          <ac:picMkLst>
            <pc:docMk/>
            <pc:sldMk cId="3159179337" sldId="257"/>
            <ac:picMk id="9" creationId="{DDF7AC0B-23D6-330B-3AA5-EDEC9A5CA57D}"/>
          </ac:picMkLst>
        </pc:picChg>
      </pc:sldChg>
      <pc:sldChg chg="modSp add del mod">
        <pc:chgData name="Andrew Graff" userId="404e7bbd-ebfc-4384-b2c3-98b56ba959fc" providerId="ADAL" clId="{D9B02C6A-A2C9-428D-A596-0928FE885E55}" dt="2024-10-02T08:50:51.781" v="2489" actId="20577"/>
        <pc:sldMkLst>
          <pc:docMk/>
          <pc:sldMk cId="3763132571" sldId="258"/>
        </pc:sldMkLst>
        <pc:spChg chg="mod">
          <ac:chgData name="Andrew Graff" userId="404e7bbd-ebfc-4384-b2c3-98b56ba959fc" providerId="ADAL" clId="{D9B02C6A-A2C9-428D-A596-0928FE885E55}" dt="2024-10-02T08:50:51.781" v="2489" actId="20577"/>
          <ac:spMkLst>
            <pc:docMk/>
            <pc:sldMk cId="3763132571" sldId="258"/>
            <ac:spMk id="3" creationId="{D9838374-E21F-7579-E57B-4516991F2D23}"/>
          </ac:spMkLst>
        </pc:spChg>
      </pc:sldChg>
      <pc:sldChg chg="addSp delSp modSp mod setBg">
        <pc:chgData name="Andrew Graff" userId="404e7bbd-ebfc-4384-b2c3-98b56ba959fc" providerId="ADAL" clId="{D9B02C6A-A2C9-428D-A596-0928FE885E55}" dt="2024-10-02T07:52:41.800" v="1745" actId="14100"/>
        <pc:sldMkLst>
          <pc:docMk/>
          <pc:sldMk cId="21645396" sldId="259"/>
        </pc:sldMkLst>
        <pc:spChg chg="mod">
          <ac:chgData name="Andrew Graff" userId="404e7bbd-ebfc-4384-b2c3-98b56ba959fc" providerId="ADAL" clId="{D9B02C6A-A2C9-428D-A596-0928FE885E55}" dt="2024-10-02T07:52:41.800" v="1745" actId="14100"/>
          <ac:spMkLst>
            <pc:docMk/>
            <pc:sldMk cId="21645396" sldId="259"/>
            <ac:spMk id="2" creationId="{F9798B35-FC12-3996-4CED-3570E5D04659}"/>
          </ac:spMkLst>
        </pc:spChg>
        <pc:spChg chg="mod">
          <ac:chgData name="Andrew Graff" userId="404e7bbd-ebfc-4384-b2c3-98b56ba959fc" providerId="ADAL" clId="{D9B02C6A-A2C9-428D-A596-0928FE885E55}" dt="2024-10-02T07:52:37.282" v="1744" actId="14100"/>
          <ac:spMkLst>
            <pc:docMk/>
            <pc:sldMk cId="21645396" sldId="259"/>
            <ac:spMk id="3" creationId="{F4D53116-6A8E-48F8-B322-33418C17C5AE}"/>
          </ac:spMkLst>
        </pc:spChg>
        <pc:spChg chg="add del">
          <ac:chgData name="Andrew Graff" userId="404e7bbd-ebfc-4384-b2c3-98b56ba959fc" providerId="ADAL" clId="{D9B02C6A-A2C9-428D-A596-0928FE885E55}" dt="2024-10-02T07:52:27.259" v="1743" actId="26606"/>
          <ac:spMkLst>
            <pc:docMk/>
            <pc:sldMk cId="21645396" sldId="259"/>
            <ac:spMk id="9" creationId="{C0763A76-9F1C-4FC5-82B7-DD475DA461B2}"/>
          </ac:spMkLst>
        </pc:spChg>
        <pc:spChg chg="add del">
          <ac:chgData name="Andrew Graff" userId="404e7bbd-ebfc-4384-b2c3-98b56ba959fc" providerId="ADAL" clId="{D9B02C6A-A2C9-428D-A596-0928FE885E55}" dt="2024-10-02T07:52:27.259" v="1743" actId="26606"/>
          <ac:spMkLst>
            <pc:docMk/>
            <pc:sldMk cId="21645396" sldId="259"/>
            <ac:spMk id="11" creationId="{E81BF4F6-F2CF-4984-9D14-D6966D92F99F}"/>
          </ac:spMkLst>
        </pc:spChg>
        <pc:spChg chg="add">
          <ac:chgData name="Andrew Graff" userId="404e7bbd-ebfc-4384-b2c3-98b56ba959fc" providerId="ADAL" clId="{D9B02C6A-A2C9-428D-A596-0928FE885E55}" dt="2024-10-02T07:52:27.259" v="1743" actId="26606"/>
          <ac:spMkLst>
            <pc:docMk/>
            <pc:sldMk cId="21645396" sldId="259"/>
            <ac:spMk id="16" creationId="{9F79630B-0F0B-446E-A637-38FA8F61D10E}"/>
          </ac:spMkLst>
        </pc:spChg>
        <pc:spChg chg="add">
          <ac:chgData name="Andrew Graff" userId="404e7bbd-ebfc-4384-b2c3-98b56ba959fc" providerId="ADAL" clId="{D9B02C6A-A2C9-428D-A596-0928FE885E55}" dt="2024-10-02T07:52:27.259" v="1743" actId="26606"/>
          <ac:spMkLst>
            <pc:docMk/>
            <pc:sldMk cId="21645396" sldId="259"/>
            <ac:spMk id="18" creationId="{B3437C99-FC8E-4311-B48A-F0C4C329B154}"/>
          </ac:spMkLst>
        </pc:spChg>
        <pc:picChg chg="add mod">
          <ac:chgData name="Andrew Graff" userId="404e7bbd-ebfc-4384-b2c3-98b56ba959fc" providerId="ADAL" clId="{D9B02C6A-A2C9-428D-A596-0928FE885E55}" dt="2024-10-02T07:52:27.259" v="1743" actId="26606"/>
          <ac:picMkLst>
            <pc:docMk/>
            <pc:sldMk cId="21645396" sldId="259"/>
            <ac:picMk id="5" creationId="{2092567F-421D-B027-1D28-7AE485BF3E37}"/>
          </ac:picMkLst>
        </pc:picChg>
      </pc:sldChg>
      <pc:sldChg chg="addSp delSp modSp del mod">
        <pc:chgData name="Andrew Graff" userId="404e7bbd-ebfc-4384-b2c3-98b56ba959fc" providerId="ADAL" clId="{D9B02C6A-A2C9-428D-A596-0928FE885E55}" dt="2024-10-02T07:31:34.064" v="1552" actId="47"/>
        <pc:sldMkLst>
          <pc:docMk/>
          <pc:sldMk cId="3360544839" sldId="260"/>
        </pc:sldMkLst>
        <pc:picChg chg="add del mod">
          <ac:chgData name="Andrew Graff" userId="404e7bbd-ebfc-4384-b2c3-98b56ba959fc" providerId="ADAL" clId="{D9B02C6A-A2C9-428D-A596-0928FE885E55}" dt="2024-10-02T07:25:30.245" v="1291" actId="478"/>
          <ac:picMkLst>
            <pc:docMk/>
            <pc:sldMk cId="3360544839" sldId="260"/>
            <ac:picMk id="5" creationId="{0DCEE6BD-E3C1-C8AA-C800-D210A56C6042}"/>
          </ac:picMkLst>
        </pc:picChg>
        <pc:picChg chg="add mod">
          <ac:chgData name="Andrew Graff" userId="404e7bbd-ebfc-4384-b2c3-98b56ba959fc" providerId="ADAL" clId="{D9B02C6A-A2C9-428D-A596-0928FE885E55}" dt="2024-10-02T07:28:18.877" v="1342" actId="1076"/>
          <ac:picMkLst>
            <pc:docMk/>
            <pc:sldMk cId="3360544839" sldId="260"/>
            <ac:picMk id="7" creationId="{D07D040E-1FFC-FDDE-035F-6FC15F22F5C2}"/>
          </ac:picMkLst>
        </pc:picChg>
        <pc:picChg chg="add mod">
          <ac:chgData name="Andrew Graff" userId="404e7bbd-ebfc-4384-b2c3-98b56ba959fc" providerId="ADAL" clId="{D9B02C6A-A2C9-428D-A596-0928FE885E55}" dt="2024-10-02T07:28:20.221" v="1343" actId="1076"/>
          <ac:picMkLst>
            <pc:docMk/>
            <pc:sldMk cId="3360544839" sldId="260"/>
            <ac:picMk id="9" creationId="{AE1983EF-DA46-6BC0-92DA-50AC8D35E717}"/>
          </ac:picMkLst>
        </pc:picChg>
        <pc:picChg chg="add mod">
          <ac:chgData name="Andrew Graff" userId="404e7bbd-ebfc-4384-b2c3-98b56ba959fc" providerId="ADAL" clId="{D9B02C6A-A2C9-428D-A596-0928FE885E55}" dt="2024-10-02T07:28:32.976" v="1351" actId="1076"/>
          <ac:picMkLst>
            <pc:docMk/>
            <pc:sldMk cId="3360544839" sldId="260"/>
            <ac:picMk id="11" creationId="{75B13429-E787-32F7-D9FC-E9E6F4CF2DA4}"/>
          </ac:picMkLst>
        </pc:picChg>
        <pc:picChg chg="add mod">
          <ac:chgData name="Andrew Graff" userId="404e7bbd-ebfc-4384-b2c3-98b56ba959fc" providerId="ADAL" clId="{D9B02C6A-A2C9-428D-A596-0928FE885E55}" dt="2024-10-02T07:28:31.474" v="1350" actId="1076"/>
          <ac:picMkLst>
            <pc:docMk/>
            <pc:sldMk cId="3360544839" sldId="260"/>
            <ac:picMk id="13" creationId="{B3D5542A-1912-BF97-8991-E0C1B9C3A9EA}"/>
          </ac:picMkLst>
        </pc:picChg>
        <pc:picChg chg="add mod">
          <ac:chgData name="Andrew Graff" userId="404e7bbd-ebfc-4384-b2c3-98b56ba959fc" providerId="ADAL" clId="{D9B02C6A-A2C9-428D-A596-0928FE885E55}" dt="2024-10-02T07:28:28.990" v="1349" actId="1076"/>
          <ac:picMkLst>
            <pc:docMk/>
            <pc:sldMk cId="3360544839" sldId="260"/>
            <ac:picMk id="15" creationId="{006E1894-E0C3-33AF-1350-7FEB1596D1DF}"/>
          </ac:picMkLst>
        </pc:picChg>
      </pc:sldChg>
      <pc:sldChg chg="addSp delSp modSp mod setBg">
        <pc:chgData name="Andrew Graff" userId="404e7bbd-ebfc-4384-b2c3-98b56ba959fc" providerId="ADAL" clId="{D9B02C6A-A2C9-428D-A596-0928FE885E55}" dt="2024-10-02T21:14:58.500" v="2685" actId="1076"/>
        <pc:sldMkLst>
          <pc:docMk/>
          <pc:sldMk cId="3057598023" sldId="261"/>
        </pc:sldMkLst>
        <pc:spChg chg="mod">
          <ac:chgData name="Andrew Graff" userId="404e7bbd-ebfc-4384-b2c3-98b56ba959fc" providerId="ADAL" clId="{D9B02C6A-A2C9-428D-A596-0928FE885E55}" dt="2024-10-02T07:40:48.392" v="1602" actId="26606"/>
          <ac:spMkLst>
            <pc:docMk/>
            <pc:sldMk cId="3057598023" sldId="261"/>
            <ac:spMk id="2" creationId="{B630B984-4A1B-E48E-FE53-36FF0B058070}"/>
          </ac:spMkLst>
        </pc:spChg>
        <pc:spChg chg="mod ord">
          <ac:chgData name="Andrew Graff" userId="404e7bbd-ebfc-4384-b2c3-98b56ba959fc" providerId="ADAL" clId="{D9B02C6A-A2C9-428D-A596-0928FE885E55}" dt="2024-10-02T07:40:48.392" v="1602" actId="26606"/>
          <ac:spMkLst>
            <pc:docMk/>
            <pc:sldMk cId="3057598023" sldId="261"/>
            <ac:spMk id="3" creationId="{BE21D669-7A69-7FC7-800C-6966DCCA3B6A}"/>
          </ac:spMkLst>
        </pc:spChg>
        <pc:spChg chg="add">
          <ac:chgData name="Andrew Graff" userId="404e7bbd-ebfc-4384-b2c3-98b56ba959fc" providerId="ADAL" clId="{D9B02C6A-A2C9-428D-A596-0928FE885E55}" dt="2024-10-02T07:40:48.392" v="1602" actId="26606"/>
          <ac:spMkLst>
            <pc:docMk/>
            <pc:sldMk cId="3057598023" sldId="261"/>
            <ac:spMk id="10" creationId="{7FF47CB7-972F-479F-A36D-9E72D26EC8DA}"/>
          </ac:spMkLst>
        </pc:spChg>
        <pc:spChg chg="add">
          <ac:chgData name="Andrew Graff" userId="404e7bbd-ebfc-4384-b2c3-98b56ba959fc" providerId="ADAL" clId="{D9B02C6A-A2C9-428D-A596-0928FE885E55}" dt="2024-10-02T07:40:48.392" v="1602" actId="26606"/>
          <ac:spMkLst>
            <pc:docMk/>
            <pc:sldMk cId="3057598023" sldId="261"/>
            <ac:spMk id="12" creationId="{0D153B68-5844-490D-8E67-F616D6D721CA}"/>
          </ac:spMkLst>
        </pc:spChg>
        <pc:spChg chg="add">
          <ac:chgData name="Andrew Graff" userId="404e7bbd-ebfc-4384-b2c3-98b56ba959fc" providerId="ADAL" clId="{D9B02C6A-A2C9-428D-A596-0928FE885E55}" dt="2024-10-02T07:40:48.392" v="1602" actId="26606"/>
          <ac:spMkLst>
            <pc:docMk/>
            <pc:sldMk cId="3057598023" sldId="261"/>
            <ac:spMk id="14" creationId="{9A0D773F-7A7D-4DBB-9DEA-86BB8B8F4BC8}"/>
          </ac:spMkLst>
        </pc:spChg>
        <pc:picChg chg="add del mod">
          <ac:chgData name="Andrew Graff" userId="404e7bbd-ebfc-4384-b2c3-98b56ba959fc" providerId="ADAL" clId="{D9B02C6A-A2C9-428D-A596-0928FE885E55}" dt="2024-10-02T21:12:23.963" v="2677" actId="478"/>
          <ac:picMkLst>
            <pc:docMk/>
            <pc:sldMk cId="3057598023" sldId="261"/>
            <ac:picMk id="5" creationId="{715E25E2-DA8E-8D43-ABBB-8B6D72638EB6}"/>
          </ac:picMkLst>
        </pc:picChg>
        <pc:picChg chg="add mod">
          <ac:chgData name="Andrew Graff" userId="404e7bbd-ebfc-4384-b2c3-98b56ba959fc" providerId="ADAL" clId="{D9B02C6A-A2C9-428D-A596-0928FE885E55}" dt="2024-10-02T21:14:58.500" v="2685" actId="1076"/>
          <ac:picMkLst>
            <pc:docMk/>
            <pc:sldMk cId="3057598023" sldId="261"/>
            <ac:picMk id="6" creationId="{CEA4FC74-45E4-1FC6-C2C8-69A56EF165C7}"/>
          </ac:picMkLst>
        </pc:picChg>
      </pc:sldChg>
      <pc:sldChg chg="addSp modSp mod ord setBg modNotesTx">
        <pc:chgData name="Andrew Graff" userId="404e7bbd-ebfc-4384-b2c3-98b56ba959fc" providerId="ADAL" clId="{D9B02C6A-A2C9-428D-A596-0928FE885E55}" dt="2024-10-02T07:41:35.743" v="1605" actId="26606"/>
        <pc:sldMkLst>
          <pc:docMk/>
          <pc:sldMk cId="2551894322" sldId="262"/>
        </pc:sldMkLst>
        <pc:spChg chg="mod">
          <ac:chgData name="Andrew Graff" userId="404e7bbd-ebfc-4384-b2c3-98b56ba959fc" providerId="ADAL" clId="{D9B02C6A-A2C9-428D-A596-0928FE885E55}" dt="2024-10-02T07:41:35.743" v="1605" actId="26606"/>
          <ac:spMkLst>
            <pc:docMk/>
            <pc:sldMk cId="2551894322" sldId="262"/>
            <ac:spMk id="2" creationId="{AC62632E-3C2A-23C6-34F7-4020E565EB1F}"/>
          </ac:spMkLst>
        </pc:spChg>
        <pc:spChg chg="mod">
          <ac:chgData name="Andrew Graff" userId="404e7bbd-ebfc-4384-b2c3-98b56ba959fc" providerId="ADAL" clId="{D9B02C6A-A2C9-428D-A596-0928FE885E55}" dt="2024-10-02T07:41:35.743" v="1605" actId="26606"/>
          <ac:spMkLst>
            <pc:docMk/>
            <pc:sldMk cId="2551894322" sldId="262"/>
            <ac:spMk id="3" creationId="{6B6C5B6E-4677-12A5-F534-247EBC98F6F3}"/>
          </ac:spMkLst>
        </pc:spChg>
        <pc:spChg chg="add">
          <ac:chgData name="Andrew Graff" userId="404e7bbd-ebfc-4384-b2c3-98b56ba959fc" providerId="ADAL" clId="{D9B02C6A-A2C9-428D-A596-0928FE885E55}" dt="2024-10-02T07:41:35.743" v="1605" actId="26606"/>
          <ac:spMkLst>
            <pc:docMk/>
            <pc:sldMk cId="2551894322" sldId="262"/>
            <ac:spMk id="10" creationId="{7FF47CB7-972F-479F-A36D-9E72D26EC8DA}"/>
          </ac:spMkLst>
        </pc:spChg>
        <pc:spChg chg="add">
          <ac:chgData name="Andrew Graff" userId="404e7bbd-ebfc-4384-b2c3-98b56ba959fc" providerId="ADAL" clId="{D9B02C6A-A2C9-428D-A596-0928FE885E55}" dt="2024-10-02T07:41:35.743" v="1605" actId="26606"/>
          <ac:spMkLst>
            <pc:docMk/>
            <pc:sldMk cId="2551894322" sldId="262"/>
            <ac:spMk id="12" creationId="{0D153B68-5844-490D-8E67-F616D6D721CA}"/>
          </ac:spMkLst>
        </pc:spChg>
        <pc:spChg chg="add">
          <ac:chgData name="Andrew Graff" userId="404e7bbd-ebfc-4384-b2c3-98b56ba959fc" providerId="ADAL" clId="{D9B02C6A-A2C9-428D-A596-0928FE885E55}" dt="2024-10-02T07:41:35.743" v="1605" actId="26606"/>
          <ac:spMkLst>
            <pc:docMk/>
            <pc:sldMk cId="2551894322" sldId="262"/>
            <ac:spMk id="14" creationId="{9A0D773F-7A7D-4DBB-9DEA-86BB8B8F4BC8}"/>
          </ac:spMkLst>
        </pc:spChg>
        <pc:picChg chg="add mod">
          <ac:chgData name="Andrew Graff" userId="404e7bbd-ebfc-4384-b2c3-98b56ba959fc" providerId="ADAL" clId="{D9B02C6A-A2C9-428D-A596-0928FE885E55}" dt="2024-10-02T07:41:35.743" v="1605" actId="26606"/>
          <ac:picMkLst>
            <pc:docMk/>
            <pc:sldMk cId="2551894322" sldId="262"/>
            <ac:picMk id="5" creationId="{500C7732-5068-4DB0-F101-D813506F56EB}"/>
          </ac:picMkLst>
        </pc:picChg>
      </pc:sldChg>
      <pc:sldChg chg="modSp mod">
        <pc:chgData name="Andrew Graff" userId="404e7bbd-ebfc-4384-b2c3-98b56ba959fc" providerId="ADAL" clId="{D9B02C6A-A2C9-428D-A596-0928FE885E55}" dt="2024-10-02T07:55:18.136" v="1903" actId="20577"/>
        <pc:sldMkLst>
          <pc:docMk/>
          <pc:sldMk cId="576468443" sldId="263"/>
        </pc:sldMkLst>
        <pc:spChg chg="mod">
          <ac:chgData name="Andrew Graff" userId="404e7bbd-ebfc-4384-b2c3-98b56ba959fc" providerId="ADAL" clId="{D9B02C6A-A2C9-428D-A596-0928FE885E55}" dt="2024-10-02T07:55:18.136" v="1903" actId="20577"/>
          <ac:spMkLst>
            <pc:docMk/>
            <pc:sldMk cId="576468443" sldId="263"/>
            <ac:spMk id="3" creationId="{35A5872D-66DF-B579-2CE2-BD59DB657AA2}"/>
          </ac:spMkLst>
        </pc:spChg>
      </pc:sldChg>
      <pc:sldChg chg="modSp mod modNotesTx">
        <pc:chgData name="Andrew Graff" userId="404e7bbd-ebfc-4384-b2c3-98b56ba959fc" providerId="ADAL" clId="{D9B02C6A-A2C9-428D-A596-0928FE885E55}" dt="2024-10-02T08:52:30.954" v="2611" actId="20577"/>
        <pc:sldMkLst>
          <pc:docMk/>
          <pc:sldMk cId="2245156013" sldId="264"/>
        </pc:sldMkLst>
        <pc:spChg chg="mod">
          <ac:chgData name="Andrew Graff" userId="404e7bbd-ebfc-4384-b2c3-98b56ba959fc" providerId="ADAL" clId="{D9B02C6A-A2C9-428D-A596-0928FE885E55}" dt="2024-10-02T08:52:30.954" v="2611" actId="20577"/>
          <ac:spMkLst>
            <pc:docMk/>
            <pc:sldMk cId="2245156013" sldId="264"/>
            <ac:spMk id="3" creationId="{8EDF717C-2928-F58B-A18D-F2A3CF287F06}"/>
          </ac:spMkLst>
        </pc:spChg>
      </pc:sldChg>
      <pc:sldChg chg="modSp mod">
        <pc:chgData name="Andrew Graff" userId="404e7bbd-ebfc-4384-b2c3-98b56ba959fc" providerId="ADAL" clId="{D9B02C6A-A2C9-428D-A596-0928FE885E55}" dt="2024-10-03T00:50:02.702" v="9457" actId="20577"/>
        <pc:sldMkLst>
          <pc:docMk/>
          <pc:sldMk cId="1126159974" sldId="266"/>
        </pc:sldMkLst>
        <pc:spChg chg="mod">
          <ac:chgData name="Andrew Graff" userId="404e7bbd-ebfc-4384-b2c3-98b56ba959fc" providerId="ADAL" clId="{D9B02C6A-A2C9-428D-A596-0928FE885E55}" dt="2024-10-03T00:50:02.702" v="9457" actId="20577"/>
          <ac:spMkLst>
            <pc:docMk/>
            <pc:sldMk cId="1126159974" sldId="266"/>
            <ac:spMk id="3" creationId="{82C43211-FD16-9BC9-7446-5D0971A2D45A}"/>
          </ac:spMkLst>
        </pc:spChg>
      </pc:sldChg>
      <pc:sldChg chg="modSp mod">
        <pc:chgData name="Andrew Graff" userId="404e7bbd-ebfc-4384-b2c3-98b56ba959fc" providerId="ADAL" clId="{D9B02C6A-A2C9-428D-A596-0928FE885E55}" dt="2024-10-02T21:53:33.187" v="8436" actId="20577"/>
        <pc:sldMkLst>
          <pc:docMk/>
          <pc:sldMk cId="3487712322" sldId="267"/>
        </pc:sldMkLst>
        <pc:spChg chg="mod">
          <ac:chgData name="Andrew Graff" userId="404e7bbd-ebfc-4384-b2c3-98b56ba959fc" providerId="ADAL" clId="{D9B02C6A-A2C9-428D-A596-0928FE885E55}" dt="2024-10-02T21:53:33.187" v="8436" actId="20577"/>
          <ac:spMkLst>
            <pc:docMk/>
            <pc:sldMk cId="3487712322" sldId="267"/>
            <ac:spMk id="3" creationId="{E16C8F73-8D35-859E-1A6F-7011BA1C6296}"/>
          </ac:spMkLst>
        </pc:spChg>
      </pc:sldChg>
      <pc:sldChg chg="addSp modSp mod modNotesTx">
        <pc:chgData name="Andrew Graff" userId="404e7bbd-ebfc-4384-b2c3-98b56ba959fc" providerId="ADAL" clId="{D9B02C6A-A2C9-428D-A596-0928FE885E55}" dt="2024-10-03T00:40:41.807" v="9229" actId="20577"/>
        <pc:sldMkLst>
          <pc:docMk/>
          <pc:sldMk cId="458944619" sldId="274"/>
        </pc:sldMkLst>
        <pc:spChg chg="mod">
          <ac:chgData name="Andrew Graff" userId="404e7bbd-ebfc-4384-b2c3-98b56ba959fc" providerId="ADAL" clId="{D9B02C6A-A2C9-428D-A596-0928FE885E55}" dt="2024-10-03T00:40:41.807" v="9229" actId="20577"/>
          <ac:spMkLst>
            <pc:docMk/>
            <pc:sldMk cId="458944619" sldId="274"/>
            <ac:spMk id="3" creationId="{8EDF717C-2928-F58B-A18D-F2A3CF287F06}"/>
          </ac:spMkLst>
        </pc:spChg>
        <pc:picChg chg="add mod">
          <ac:chgData name="Andrew Graff" userId="404e7bbd-ebfc-4384-b2c3-98b56ba959fc" providerId="ADAL" clId="{D9B02C6A-A2C9-428D-A596-0928FE885E55}" dt="2024-10-02T08:52:41.620" v="2613"/>
          <ac:picMkLst>
            <pc:docMk/>
            <pc:sldMk cId="458944619" sldId="274"/>
            <ac:picMk id="4" creationId="{375D008A-04D1-FC19-D48A-8914240A4946}"/>
          </ac:picMkLst>
        </pc:picChg>
      </pc:sldChg>
      <pc:sldChg chg="modSp mod">
        <pc:chgData name="Andrew Graff" userId="404e7bbd-ebfc-4384-b2c3-98b56ba959fc" providerId="ADAL" clId="{D9B02C6A-A2C9-428D-A596-0928FE885E55}" dt="2024-10-03T00:45:07.113" v="9394" actId="20577"/>
        <pc:sldMkLst>
          <pc:docMk/>
          <pc:sldMk cId="4107473946" sldId="275"/>
        </pc:sldMkLst>
        <pc:spChg chg="mod">
          <ac:chgData name="Andrew Graff" userId="404e7bbd-ebfc-4384-b2c3-98b56ba959fc" providerId="ADAL" clId="{D9B02C6A-A2C9-428D-A596-0928FE885E55}" dt="2024-10-03T00:45:07.113" v="9394" actId="20577"/>
          <ac:spMkLst>
            <pc:docMk/>
            <pc:sldMk cId="4107473946" sldId="275"/>
            <ac:spMk id="3" creationId="{8EDF717C-2928-F58B-A18D-F2A3CF287F06}"/>
          </ac:spMkLst>
        </pc:spChg>
      </pc:sldChg>
      <pc:sldChg chg="modSp mod ord modNotesTx">
        <pc:chgData name="Andrew Graff" userId="404e7bbd-ebfc-4384-b2c3-98b56ba959fc" providerId="ADAL" clId="{D9B02C6A-A2C9-428D-A596-0928FE885E55}" dt="2024-10-03T00:44:53.709" v="9393" actId="20577"/>
        <pc:sldMkLst>
          <pc:docMk/>
          <pc:sldMk cId="78896163" sldId="276"/>
        </pc:sldMkLst>
        <pc:spChg chg="mod">
          <ac:chgData name="Andrew Graff" userId="404e7bbd-ebfc-4384-b2c3-98b56ba959fc" providerId="ADAL" clId="{D9B02C6A-A2C9-428D-A596-0928FE885E55}" dt="2024-10-03T00:44:53.709" v="9393" actId="20577"/>
          <ac:spMkLst>
            <pc:docMk/>
            <pc:sldMk cId="78896163" sldId="276"/>
            <ac:spMk id="3" creationId="{8EDF717C-2928-F58B-A18D-F2A3CF287F06}"/>
          </ac:spMkLst>
        </pc:spChg>
      </pc:sldChg>
      <pc:sldChg chg="modSp mod ord modNotesTx">
        <pc:chgData name="Andrew Graff" userId="404e7bbd-ebfc-4384-b2c3-98b56ba959fc" providerId="ADAL" clId="{D9B02C6A-A2C9-428D-A596-0928FE885E55}" dt="2024-10-03T00:44:17.764" v="9390" actId="20577"/>
        <pc:sldMkLst>
          <pc:docMk/>
          <pc:sldMk cId="3526439755" sldId="277"/>
        </pc:sldMkLst>
        <pc:spChg chg="mod">
          <ac:chgData name="Andrew Graff" userId="404e7bbd-ebfc-4384-b2c3-98b56ba959fc" providerId="ADAL" clId="{D9B02C6A-A2C9-428D-A596-0928FE885E55}" dt="2024-10-03T00:44:17.764" v="9390" actId="20577"/>
          <ac:spMkLst>
            <pc:docMk/>
            <pc:sldMk cId="3526439755" sldId="277"/>
            <ac:spMk id="3" creationId="{8EDF717C-2928-F58B-A18D-F2A3CF287F06}"/>
          </ac:spMkLst>
        </pc:spChg>
      </pc:sldChg>
      <pc:sldChg chg="modSp mod">
        <pc:chgData name="Andrew Graff" userId="404e7bbd-ebfc-4384-b2c3-98b56ba959fc" providerId="ADAL" clId="{D9B02C6A-A2C9-428D-A596-0928FE885E55}" dt="2024-10-03T00:44:12.298" v="9385" actId="20577"/>
        <pc:sldMkLst>
          <pc:docMk/>
          <pc:sldMk cId="2100537079" sldId="278"/>
        </pc:sldMkLst>
        <pc:spChg chg="mod">
          <ac:chgData name="Andrew Graff" userId="404e7bbd-ebfc-4384-b2c3-98b56ba959fc" providerId="ADAL" clId="{D9B02C6A-A2C9-428D-A596-0928FE885E55}" dt="2024-10-03T00:44:12.298" v="9385" actId="20577"/>
          <ac:spMkLst>
            <pc:docMk/>
            <pc:sldMk cId="2100537079" sldId="278"/>
            <ac:spMk id="3" creationId="{8EDF717C-2928-F58B-A18D-F2A3CF287F06}"/>
          </ac:spMkLst>
        </pc:spChg>
      </pc:sldChg>
      <pc:sldChg chg="addSp modSp mod setBg">
        <pc:chgData name="Andrew Graff" userId="404e7bbd-ebfc-4384-b2c3-98b56ba959fc" providerId="ADAL" clId="{D9B02C6A-A2C9-428D-A596-0928FE885E55}" dt="2024-10-03T00:39:32.236" v="9216" actId="20577"/>
        <pc:sldMkLst>
          <pc:docMk/>
          <pc:sldMk cId="3144128681" sldId="279"/>
        </pc:sldMkLst>
        <pc:spChg chg="mod">
          <ac:chgData name="Andrew Graff" userId="404e7bbd-ebfc-4384-b2c3-98b56ba959fc" providerId="ADAL" clId="{D9B02C6A-A2C9-428D-A596-0928FE885E55}" dt="2024-10-02T07:50:27.607" v="1652" actId="26606"/>
          <ac:spMkLst>
            <pc:docMk/>
            <pc:sldMk cId="3144128681" sldId="279"/>
            <ac:spMk id="2" creationId="{BBF537D5-9A0F-D153-C819-EEDD51ACA8A0}"/>
          </ac:spMkLst>
        </pc:spChg>
        <pc:spChg chg="mod">
          <ac:chgData name="Andrew Graff" userId="404e7bbd-ebfc-4384-b2c3-98b56ba959fc" providerId="ADAL" clId="{D9B02C6A-A2C9-428D-A596-0928FE885E55}" dt="2024-10-03T00:39:32.236" v="9216" actId="20577"/>
          <ac:spMkLst>
            <pc:docMk/>
            <pc:sldMk cId="3144128681" sldId="279"/>
            <ac:spMk id="3" creationId="{9488B0DB-2A9F-0955-5E9E-DEB01CDD0C21}"/>
          </ac:spMkLst>
        </pc:spChg>
        <pc:spChg chg="add">
          <ac:chgData name="Andrew Graff" userId="404e7bbd-ebfc-4384-b2c3-98b56ba959fc" providerId="ADAL" clId="{D9B02C6A-A2C9-428D-A596-0928FE885E55}" dt="2024-10-02T07:50:27.607" v="1652" actId="26606"/>
          <ac:spMkLst>
            <pc:docMk/>
            <pc:sldMk cId="3144128681" sldId="279"/>
            <ac:spMk id="10" creationId="{131BAD53-4E89-4F62-BBB7-26359763ED39}"/>
          </ac:spMkLst>
        </pc:spChg>
        <pc:spChg chg="add">
          <ac:chgData name="Andrew Graff" userId="404e7bbd-ebfc-4384-b2c3-98b56ba959fc" providerId="ADAL" clId="{D9B02C6A-A2C9-428D-A596-0928FE885E55}" dt="2024-10-02T07:50:27.607" v="1652" actId="26606"/>
          <ac:spMkLst>
            <pc:docMk/>
            <pc:sldMk cId="3144128681" sldId="279"/>
            <ac:spMk id="12" creationId="{62756DA2-40EB-4C6F-B962-5822FFB54FB6}"/>
          </ac:spMkLst>
        </pc:spChg>
        <pc:picChg chg="add mod">
          <ac:chgData name="Andrew Graff" userId="404e7bbd-ebfc-4384-b2c3-98b56ba959fc" providerId="ADAL" clId="{D9B02C6A-A2C9-428D-A596-0928FE885E55}" dt="2024-10-02T07:50:27.607" v="1652" actId="26606"/>
          <ac:picMkLst>
            <pc:docMk/>
            <pc:sldMk cId="3144128681" sldId="279"/>
            <ac:picMk id="5" creationId="{522CAC18-CFFB-6AFF-FF57-DBE640BA30FB}"/>
          </ac:picMkLst>
        </pc:picChg>
      </pc:sldChg>
      <pc:sldChg chg="addSp delSp modSp new mod setBg">
        <pc:chgData name="Andrew Graff" userId="404e7bbd-ebfc-4384-b2c3-98b56ba959fc" providerId="ADAL" clId="{D9B02C6A-A2C9-428D-A596-0928FE885E55}" dt="2024-10-02T07:57:30.146" v="1936" actId="26606"/>
        <pc:sldMkLst>
          <pc:docMk/>
          <pc:sldMk cId="392032632" sldId="280"/>
        </pc:sldMkLst>
        <pc:spChg chg="mod">
          <ac:chgData name="Andrew Graff" userId="404e7bbd-ebfc-4384-b2c3-98b56ba959fc" providerId="ADAL" clId="{D9B02C6A-A2C9-428D-A596-0928FE885E55}" dt="2024-10-02T07:57:30.146" v="1936" actId="26606"/>
          <ac:spMkLst>
            <pc:docMk/>
            <pc:sldMk cId="392032632" sldId="280"/>
            <ac:spMk id="2" creationId="{3296E059-E27D-2E85-5902-662B3F99A9FD}"/>
          </ac:spMkLst>
        </pc:spChg>
        <pc:spChg chg="add del mod">
          <ac:chgData name="Andrew Graff" userId="404e7bbd-ebfc-4384-b2c3-98b56ba959fc" providerId="ADAL" clId="{D9B02C6A-A2C9-428D-A596-0928FE885E55}" dt="2024-10-02T07:57:30.146" v="1936" actId="26606"/>
          <ac:spMkLst>
            <pc:docMk/>
            <pc:sldMk cId="392032632" sldId="280"/>
            <ac:spMk id="3" creationId="{58DB2C92-E5DB-4D3D-1E5B-3A986682329D}"/>
          </ac:spMkLst>
        </pc:spChg>
        <pc:spChg chg="add del">
          <ac:chgData name="Andrew Graff" userId="404e7bbd-ebfc-4384-b2c3-98b56ba959fc" providerId="ADAL" clId="{D9B02C6A-A2C9-428D-A596-0928FE885E55}" dt="2024-10-02T07:57:02.199" v="1925" actId="26606"/>
          <ac:spMkLst>
            <pc:docMk/>
            <pc:sldMk cId="392032632" sldId="280"/>
            <ac:spMk id="6" creationId="{345A976A-8DE3-4B67-B94B-2044FDD12899}"/>
          </ac:spMkLst>
        </pc:spChg>
        <pc:spChg chg="add del">
          <ac:chgData name="Andrew Graff" userId="404e7bbd-ebfc-4384-b2c3-98b56ba959fc" providerId="ADAL" clId="{D9B02C6A-A2C9-428D-A596-0928FE885E55}" dt="2024-10-02T07:57:02.199" v="1925" actId="26606"/>
          <ac:spMkLst>
            <pc:docMk/>
            <pc:sldMk cId="392032632" sldId="280"/>
            <ac:spMk id="7" creationId="{6EAAA1B9-2DDB-49C9-A037-A523D2F13C15}"/>
          </ac:spMkLst>
        </pc:spChg>
        <pc:spChg chg="add del">
          <ac:chgData name="Andrew Graff" userId="404e7bbd-ebfc-4384-b2c3-98b56ba959fc" providerId="ADAL" clId="{D9B02C6A-A2C9-428D-A596-0928FE885E55}" dt="2024-10-02T07:56:16.617" v="1922" actId="26606"/>
          <ac:spMkLst>
            <pc:docMk/>
            <pc:sldMk cId="392032632" sldId="280"/>
            <ac:spMk id="9" creationId="{345A976A-8DE3-4B67-B94B-2044FDD12899}"/>
          </ac:spMkLst>
        </pc:spChg>
        <pc:spChg chg="add del">
          <ac:chgData name="Andrew Graff" userId="404e7bbd-ebfc-4384-b2c3-98b56ba959fc" providerId="ADAL" clId="{D9B02C6A-A2C9-428D-A596-0928FE885E55}" dt="2024-10-02T07:56:16.617" v="1922" actId="26606"/>
          <ac:spMkLst>
            <pc:docMk/>
            <pc:sldMk cId="392032632" sldId="280"/>
            <ac:spMk id="11" creationId="{6EAAA1B9-2DDB-49C9-A037-A523D2F13C15}"/>
          </ac:spMkLst>
        </pc:spChg>
        <pc:spChg chg="add del">
          <ac:chgData name="Andrew Graff" userId="404e7bbd-ebfc-4384-b2c3-98b56ba959fc" providerId="ADAL" clId="{D9B02C6A-A2C9-428D-A596-0928FE885E55}" dt="2024-10-02T07:57:04.438" v="1927" actId="26606"/>
          <ac:spMkLst>
            <pc:docMk/>
            <pc:sldMk cId="392032632" sldId="280"/>
            <ac:spMk id="25" creationId="{345A976A-8DE3-4B67-B94B-2044FDD12899}"/>
          </ac:spMkLst>
        </pc:spChg>
        <pc:spChg chg="add del">
          <ac:chgData name="Andrew Graff" userId="404e7bbd-ebfc-4384-b2c3-98b56ba959fc" providerId="ADAL" clId="{D9B02C6A-A2C9-428D-A596-0928FE885E55}" dt="2024-10-02T07:57:04.438" v="1927" actId="26606"/>
          <ac:spMkLst>
            <pc:docMk/>
            <pc:sldMk cId="392032632" sldId="280"/>
            <ac:spMk id="26" creationId="{6EAAA1B9-2DDB-49C9-A037-A523D2F13C15}"/>
          </ac:spMkLst>
        </pc:spChg>
        <pc:spChg chg="add del">
          <ac:chgData name="Andrew Graff" userId="404e7bbd-ebfc-4384-b2c3-98b56ba959fc" providerId="ADAL" clId="{D9B02C6A-A2C9-428D-A596-0928FE885E55}" dt="2024-10-02T07:57:08.286" v="1929" actId="26606"/>
          <ac:spMkLst>
            <pc:docMk/>
            <pc:sldMk cId="392032632" sldId="280"/>
            <ac:spMk id="39" creationId="{345A976A-8DE3-4B67-B94B-2044FDD12899}"/>
          </ac:spMkLst>
        </pc:spChg>
        <pc:spChg chg="add del">
          <ac:chgData name="Andrew Graff" userId="404e7bbd-ebfc-4384-b2c3-98b56ba959fc" providerId="ADAL" clId="{D9B02C6A-A2C9-428D-A596-0928FE885E55}" dt="2024-10-02T07:57:08.286" v="1929" actId="26606"/>
          <ac:spMkLst>
            <pc:docMk/>
            <pc:sldMk cId="392032632" sldId="280"/>
            <ac:spMk id="40" creationId="{6EAAA1B9-2DDB-49C9-A037-A523D2F13C15}"/>
          </ac:spMkLst>
        </pc:spChg>
        <pc:spChg chg="add del">
          <ac:chgData name="Andrew Graff" userId="404e7bbd-ebfc-4384-b2c3-98b56ba959fc" providerId="ADAL" clId="{D9B02C6A-A2C9-428D-A596-0928FE885E55}" dt="2024-10-02T07:57:30.146" v="1936" actId="26606"/>
          <ac:spMkLst>
            <pc:docMk/>
            <pc:sldMk cId="392032632" sldId="280"/>
            <ac:spMk id="45" creationId="{345A976A-8DE3-4B67-B94B-2044FDD12899}"/>
          </ac:spMkLst>
        </pc:spChg>
        <pc:spChg chg="add del">
          <ac:chgData name="Andrew Graff" userId="404e7bbd-ebfc-4384-b2c3-98b56ba959fc" providerId="ADAL" clId="{D9B02C6A-A2C9-428D-A596-0928FE885E55}" dt="2024-10-02T07:57:30.146" v="1936" actId="26606"/>
          <ac:spMkLst>
            <pc:docMk/>
            <pc:sldMk cId="392032632" sldId="280"/>
            <ac:spMk id="46" creationId="{6EAAA1B9-2DDB-49C9-A037-A523D2F13C15}"/>
          </ac:spMkLst>
        </pc:spChg>
        <pc:grpChg chg="add del">
          <ac:chgData name="Andrew Graff" userId="404e7bbd-ebfc-4384-b2c3-98b56ba959fc" providerId="ADAL" clId="{D9B02C6A-A2C9-428D-A596-0928FE885E55}" dt="2024-10-02T07:57:02.199" v="1925" actId="26606"/>
          <ac:grpSpMkLst>
            <pc:docMk/>
            <pc:sldMk cId="392032632" sldId="280"/>
            <ac:grpSpMk id="8" creationId="{B441F8D5-EBCE-4FB9-91A9-3425971C1F99}"/>
          </ac:grpSpMkLst>
        </pc:grpChg>
        <pc:grpChg chg="add del">
          <ac:chgData name="Andrew Graff" userId="404e7bbd-ebfc-4384-b2c3-98b56ba959fc" providerId="ADAL" clId="{D9B02C6A-A2C9-428D-A596-0928FE885E55}" dt="2024-10-02T07:57:02.199" v="1925" actId="26606"/>
          <ac:grpSpMkLst>
            <pc:docMk/>
            <pc:sldMk cId="392032632" sldId="280"/>
            <ac:grpSpMk id="10" creationId="{08701F99-7E4C-4B92-A4B5-307CDFB7A4DE}"/>
          </ac:grpSpMkLst>
        </pc:grpChg>
        <pc:grpChg chg="add del">
          <ac:chgData name="Andrew Graff" userId="404e7bbd-ebfc-4384-b2c3-98b56ba959fc" providerId="ADAL" clId="{D9B02C6A-A2C9-428D-A596-0928FE885E55}" dt="2024-10-02T07:56:16.617" v="1922" actId="26606"/>
          <ac:grpSpMkLst>
            <pc:docMk/>
            <pc:sldMk cId="392032632" sldId="280"/>
            <ac:grpSpMk id="13" creationId="{76566969-F813-4CC5-B3E9-363D85B55C3B}"/>
          </ac:grpSpMkLst>
        </pc:grpChg>
        <pc:grpChg chg="add del">
          <ac:chgData name="Andrew Graff" userId="404e7bbd-ebfc-4384-b2c3-98b56ba959fc" providerId="ADAL" clId="{D9B02C6A-A2C9-428D-A596-0928FE885E55}" dt="2024-10-02T07:56:16.617" v="1922" actId="26606"/>
          <ac:grpSpMkLst>
            <pc:docMk/>
            <pc:sldMk cId="392032632" sldId="280"/>
            <ac:grpSpMk id="19" creationId="{0217D733-97B6-4C43-AF0C-5E3CB0EA132A}"/>
          </ac:grpSpMkLst>
        </pc:grpChg>
        <pc:grpChg chg="add del">
          <ac:chgData name="Andrew Graff" userId="404e7bbd-ebfc-4384-b2c3-98b56ba959fc" providerId="ADAL" clId="{D9B02C6A-A2C9-428D-A596-0928FE885E55}" dt="2024-10-02T07:57:04.438" v="1927" actId="26606"/>
          <ac:grpSpMkLst>
            <pc:docMk/>
            <pc:sldMk cId="392032632" sldId="280"/>
            <ac:grpSpMk id="27" creationId="{76566969-F813-4CC5-B3E9-363D85B55C3B}"/>
          </ac:grpSpMkLst>
        </pc:grpChg>
        <pc:grpChg chg="add del">
          <ac:chgData name="Andrew Graff" userId="404e7bbd-ebfc-4384-b2c3-98b56ba959fc" providerId="ADAL" clId="{D9B02C6A-A2C9-428D-A596-0928FE885E55}" dt="2024-10-02T07:57:04.438" v="1927" actId="26606"/>
          <ac:grpSpMkLst>
            <pc:docMk/>
            <pc:sldMk cId="392032632" sldId="280"/>
            <ac:grpSpMk id="32" creationId="{0217D733-97B6-4C43-AF0C-5E3CB0EA132A}"/>
          </ac:grpSpMkLst>
        </pc:grpChg>
        <pc:grpChg chg="add del">
          <ac:chgData name="Andrew Graff" userId="404e7bbd-ebfc-4384-b2c3-98b56ba959fc" providerId="ADAL" clId="{D9B02C6A-A2C9-428D-A596-0928FE885E55}" dt="2024-10-02T07:57:08.286" v="1929" actId="26606"/>
          <ac:grpSpMkLst>
            <pc:docMk/>
            <pc:sldMk cId="392032632" sldId="280"/>
            <ac:grpSpMk id="41" creationId="{76566969-F813-4CC5-B3E9-363D85B55C3B}"/>
          </ac:grpSpMkLst>
        </pc:grpChg>
        <pc:grpChg chg="add del">
          <ac:chgData name="Andrew Graff" userId="404e7bbd-ebfc-4384-b2c3-98b56ba959fc" providerId="ADAL" clId="{D9B02C6A-A2C9-428D-A596-0928FE885E55}" dt="2024-10-02T07:57:08.286" v="1929" actId="26606"/>
          <ac:grpSpMkLst>
            <pc:docMk/>
            <pc:sldMk cId="392032632" sldId="280"/>
            <ac:grpSpMk id="42" creationId="{0217D733-97B6-4C43-AF0C-5E3CB0EA132A}"/>
          </ac:grpSpMkLst>
        </pc:grpChg>
        <pc:grpChg chg="add del">
          <ac:chgData name="Andrew Graff" userId="404e7bbd-ebfc-4384-b2c3-98b56ba959fc" providerId="ADAL" clId="{D9B02C6A-A2C9-428D-A596-0928FE885E55}" dt="2024-10-02T07:57:30.146" v="1936" actId="26606"/>
          <ac:grpSpMkLst>
            <pc:docMk/>
            <pc:sldMk cId="392032632" sldId="280"/>
            <ac:grpSpMk id="47" creationId="{76566969-F813-4CC5-B3E9-363D85B55C3B}"/>
          </ac:grpSpMkLst>
        </pc:grpChg>
        <pc:grpChg chg="add del">
          <ac:chgData name="Andrew Graff" userId="404e7bbd-ebfc-4384-b2c3-98b56ba959fc" providerId="ADAL" clId="{D9B02C6A-A2C9-428D-A596-0928FE885E55}" dt="2024-10-02T07:57:30.146" v="1936" actId="26606"/>
          <ac:grpSpMkLst>
            <pc:docMk/>
            <pc:sldMk cId="392032632" sldId="280"/>
            <ac:grpSpMk id="52" creationId="{0217D733-97B6-4C43-AF0C-5E3CB0EA132A}"/>
          </ac:grpSpMkLst>
        </pc:grpChg>
        <pc:graphicFrameChg chg="add del mod">
          <ac:chgData name="Andrew Graff" userId="404e7bbd-ebfc-4384-b2c3-98b56ba959fc" providerId="ADAL" clId="{D9B02C6A-A2C9-428D-A596-0928FE885E55}" dt="2024-10-02T07:56:16.617" v="1922" actId="26606"/>
          <ac:graphicFrameMkLst>
            <pc:docMk/>
            <pc:sldMk cId="392032632" sldId="280"/>
            <ac:graphicFrameMk id="5" creationId="{C51FB419-C294-8DF7-80B2-5D28E397FA7D}"/>
          </ac:graphicFrameMkLst>
        </pc:graphicFrameChg>
        <pc:graphicFrameChg chg="add del">
          <ac:chgData name="Andrew Graff" userId="404e7bbd-ebfc-4384-b2c3-98b56ba959fc" providerId="ADAL" clId="{D9B02C6A-A2C9-428D-A596-0928FE885E55}" dt="2024-10-02T07:57:02.199" v="1925" actId="26606"/>
          <ac:graphicFrameMkLst>
            <pc:docMk/>
            <pc:sldMk cId="392032632" sldId="280"/>
            <ac:graphicFrameMk id="12" creationId="{CB20DA23-A67E-09E4-D77E-52E7341337E4}"/>
          </ac:graphicFrameMkLst>
        </pc:graphicFrameChg>
        <pc:graphicFrameChg chg="add del">
          <ac:chgData name="Andrew Graff" userId="404e7bbd-ebfc-4384-b2c3-98b56ba959fc" providerId="ADAL" clId="{D9B02C6A-A2C9-428D-A596-0928FE885E55}" dt="2024-10-02T07:57:04.438" v="1927" actId="26606"/>
          <ac:graphicFrameMkLst>
            <pc:docMk/>
            <pc:sldMk cId="392032632" sldId="280"/>
            <ac:graphicFrameMk id="37" creationId="{33DF9702-DE06-F078-ED14-AFB3E23A1EA8}"/>
          </ac:graphicFrameMkLst>
        </pc:graphicFrameChg>
        <pc:graphicFrameChg chg="add del">
          <ac:chgData name="Andrew Graff" userId="404e7bbd-ebfc-4384-b2c3-98b56ba959fc" providerId="ADAL" clId="{D9B02C6A-A2C9-428D-A596-0928FE885E55}" dt="2024-10-02T07:57:08.286" v="1929" actId="26606"/>
          <ac:graphicFrameMkLst>
            <pc:docMk/>
            <pc:sldMk cId="392032632" sldId="280"/>
            <ac:graphicFrameMk id="43" creationId="{9D3F4A00-E5A9-8153-F839-ED52E3D54985}"/>
          </ac:graphicFrameMkLst>
        </pc:graphicFrameChg>
        <pc:graphicFrameChg chg="add del mod">
          <ac:chgData name="Andrew Graff" userId="404e7bbd-ebfc-4384-b2c3-98b56ba959fc" providerId="ADAL" clId="{D9B02C6A-A2C9-428D-A596-0928FE885E55}" dt="2024-10-02T07:57:30.146" v="1936" actId="26606"/>
          <ac:graphicFrameMkLst>
            <pc:docMk/>
            <pc:sldMk cId="392032632" sldId="280"/>
            <ac:graphicFrameMk id="57" creationId="{33DF9702-DE06-F078-ED14-AFB3E23A1EA8}"/>
          </ac:graphicFrameMkLst>
        </pc:graphicFrameChg>
      </pc:sldChg>
      <pc:sldChg chg="modSp new del mod ord">
        <pc:chgData name="Andrew Graff" userId="404e7bbd-ebfc-4384-b2c3-98b56ba959fc" providerId="ADAL" clId="{D9B02C6A-A2C9-428D-A596-0928FE885E55}" dt="2024-10-02T02:18:26.450" v="983" actId="47"/>
        <pc:sldMkLst>
          <pc:docMk/>
          <pc:sldMk cId="308406048" sldId="281"/>
        </pc:sldMkLst>
        <pc:spChg chg="mod">
          <ac:chgData name="Andrew Graff" userId="404e7bbd-ebfc-4384-b2c3-98b56ba959fc" providerId="ADAL" clId="{D9B02C6A-A2C9-428D-A596-0928FE885E55}" dt="2024-10-02T01:23:58.418" v="822" actId="20577"/>
          <ac:spMkLst>
            <pc:docMk/>
            <pc:sldMk cId="308406048" sldId="281"/>
            <ac:spMk id="2" creationId="{251C57FE-4C79-09F9-B30E-6ACC2601CAF6}"/>
          </ac:spMkLst>
        </pc:spChg>
        <pc:spChg chg="mod">
          <ac:chgData name="Andrew Graff" userId="404e7bbd-ebfc-4384-b2c3-98b56ba959fc" providerId="ADAL" clId="{D9B02C6A-A2C9-428D-A596-0928FE885E55}" dt="2024-10-02T01:24:29.602" v="842" actId="27636"/>
          <ac:spMkLst>
            <pc:docMk/>
            <pc:sldMk cId="308406048" sldId="281"/>
            <ac:spMk id="3" creationId="{20EAB892-D522-167C-E21D-C5A5110FD6E6}"/>
          </ac:spMkLst>
        </pc:spChg>
      </pc:sldChg>
      <pc:sldChg chg="addSp delSp modSp new mod">
        <pc:chgData name="Andrew Graff" userId="404e7bbd-ebfc-4384-b2c3-98b56ba959fc" providerId="ADAL" clId="{D9B02C6A-A2C9-428D-A596-0928FE885E55}" dt="2024-10-02T07:33:03.942" v="1594" actId="113"/>
        <pc:sldMkLst>
          <pc:docMk/>
          <pc:sldMk cId="1433218500" sldId="281"/>
        </pc:sldMkLst>
        <pc:spChg chg="mod">
          <ac:chgData name="Andrew Graff" userId="404e7bbd-ebfc-4384-b2c3-98b56ba959fc" providerId="ADAL" clId="{D9B02C6A-A2C9-428D-A596-0928FE885E55}" dt="2024-10-02T07:33:03.942" v="1594" actId="113"/>
          <ac:spMkLst>
            <pc:docMk/>
            <pc:sldMk cId="1433218500" sldId="281"/>
            <ac:spMk id="2" creationId="{932E68D2-FE57-DF2D-92A7-15B2546FD0BF}"/>
          </ac:spMkLst>
        </pc:spChg>
        <pc:spChg chg="del">
          <ac:chgData name="Andrew Graff" userId="404e7bbd-ebfc-4384-b2c3-98b56ba959fc" providerId="ADAL" clId="{D9B02C6A-A2C9-428D-A596-0928FE885E55}" dt="2024-10-02T07:28:55.956" v="1353" actId="3680"/>
          <ac:spMkLst>
            <pc:docMk/>
            <pc:sldMk cId="1433218500" sldId="281"/>
            <ac:spMk id="3" creationId="{E3E3E4F1-9683-5190-35DF-21DB194AD9F4}"/>
          </ac:spMkLst>
        </pc:spChg>
        <pc:graphicFrameChg chg="add mod ord modGraphic">
          <ac:chgData name="Andrew Graff" userId="404e7bbd-ebfc-4384-b2c3-98b56ba959fc" providerId="ADAL" clId="{D9B02C6A-A2C9-428D-A596-0928FE885E55}" dt="2024-10-02T07:31:49.899" v="1557" actId="14100"/>
          <ac:graphicFrameMkLst>
            <pc:docMk/>
            <pc:sldMk cId="1433218500" sldId="281"/>
            <ac:graphicFrameMk id="4" creationId="{1945866F-0AAA-457E-36EF-E52215AD3F3F}"/>
          </ac:graphicFrameMkLst>
        </pc:graphicFrameChg>
        <pc:picChg chg="add mod">
          <ac:chgData name="Andrew Graff" userId="404e7bbd-ebfc-4384-b2c3-98b56ba959fc" providerId="ADAL" clId="{D9B02C6A-A2C9-428D-A596-0928FE885E55}" dt="2024-10-02T07:31:52.845" v="1559" actId="1076"/>
          <ac:picMkLst>
            <pc:docMk/>
            <pc:sldMk cId="1433218500" sldId="281"/>
            <ac:picMk id="5" creationId="{0134BDBE-1EB8-14DE-32C6-2F5CDB487811}"/>
          </ac:picMkLst>
        </pc:picChg>
        <pc:picChg chg="add mod">
          <ac:chgData name="Andrew Graff" userId="404e7bbd-ebfc-4384-b2c3-98b56ba959fc" providerId="ADAL" clId="{D9B02C6A-A2C9-428D-A596-0928FE885E55}" dt="2024-10-02T07:31:56.281" v="1561" actId="1076"/>
          <ac:picMkLst>
            <pc:docMk/>
            <pc:sldMk cId="1433218500" sldId="281"/>
            <ac:picMk id="6" creationId="{8322FFEB-EE7D-0B18-FCCA-6783F7FA1F97}"/>
          </ac:picMkLst>
        </pc:picChg>
        <pc:picChg chg="add mod">
          <ac:chgData name="Andrew Graff" userId="404e7bbd-ebfc-4384-b2c3-98b56ba959fc" providerId="ADAL" clId="{D9B02C6A-A2C9-428D-A596-0928FE885E55}" dt="2024-10-02T07:32:12.708" v="1570" actId="1076"/>
          <ac:picMkLst>
            <pc:docMk/>
            <pc:sldMk cId="1433218500" sldId="281"/>
            <ac:picMk id="7" creationId="{28657FB0-0B93-D56E-79CE-B938974623D0}"/>
          </ac:picMkLst>
        </pc:picChg>
        <pc:picChg chg="add mod">
          <ac:chgData name="Andrew Graff" userId="404e7bbd-ebfc-4384-b2c3-98b56ba959fc" providerId="ADAL" clId="{D9B02C6A-A2C9-428D-A596-0928FE885E55}" dt="2024-10-02T07:32:10.270" v="1569" actId="1076"/>
          <ac:picMkLst>
            <pc:docMk/>
            <pc:sldMk cId="1433218500" sldId="281"/>
            <ac:picMk id="8" creationId="{53924248-0777-B89D-C966-294076B1B74C}"/>
          </ac:picMkLst>
        </pc:picChg>
        <pc:picChg chg="add mod">
          <ac:chgData name="Andrew Graff" userId="404e7bbd-ebfc-4384-b2c3-98b56ba959fc" providerId="ADAL" clId="{D9B02C6A-A2C9-428D-A596-0928FE885E55}" dt="2024-10-02T07:32:06.766" v="1567" actId="1076"/>
          <ac:picMkLst>
            <pc:docMk/>
            <pc:sldMk cId="1433218500" sldId="281"/>
            <ac:picMk id="9" creationId="{16771E46-575F-997C-2AE0-34B39F0AC6C3}"/>
          </ac:picMkLst>
        </pc:picChg>
      </pc:sldChg>
      <pc:sldChg chg="addSp delSp modSp new del mod ord">
        <pc:chgData name="Andrew Graff" userId="404e7bbd-ebfc-4384-b2c3-98b56ba959fc" providerId="ADAL" clId="{D9B02C6A-A2C9-428D-A596-0928FE885E55}" dt="2024-10-02T02:18:30.498" v="984" actId="47"/>
        <pc:sldMkLst>
          <pc:docMk/>
          <pc:sldMk cId="409690642" sldId="282"/>
        </pc:sldMkLst>
        <pc:spChg chg="mod">
          <ac:chgData name="Andrew Graff" userId="404e7bbd-ebfc-4384-b2c3-98b56ba959fc" providerId="ADAL" clId="{D9B02C6A-A2C9-428D-A596-0928FE885E55}" dt="2024-10-02T01:27:33.861" v="860" actId="20577"/>
          <ac:spMkLst>
            <pc:docMk/>
            <pc:sldMk cId="409690642" sldId="282"/>
            <ac:spMk id="2" creationId="{55AC8F8B-8BFB-A0BE-D03B-84F2B487001E}"/>
          </ac:spMkLst>
        </pc:spChg>
        <pc:spChg chg="mod">
          <ac:chgData name="Andrew Graff" userId="404e7bbd-ebfc-4384-b2c3-98b56ba959fc" providerId="ADAL" clId="{D9B02C6A-A2C9-428D-A596-0928FE885E55}" dt="2024-10-02T01:27:29.330" v="846"/>
          <ac:spMkLst>
            <pc:docMk/>
            <pc:sldMk cId="409690642" sldId="282"/>
            <ac:spMk id="3" creationId="{1E28078F-AE8F-37A4-9DF0-4D8E26111DAD}"/>
          </ac:spMkLst>
        </pc:spChg>
        <pc:spChg chg="add del">
          <ac:chgData name="Andrew Graff" userId="404e7bbd-ebfc-4384-b2c3-98b56ba959fc" providerId="ADAL" clId="{D9B02C6A-A2C9-428D-A596-0928FE885E55}" dt="2024-10-02T01:27:27.627" v="845" actId="22"/>
          <ac:spMkLst>
            <pc:docMk/>
            <pc:sldMk cId="409690642" sldId="282"/>
            <ac:spMk id="5" creationId="{3FEB8997-0E95-AAE7-B5D8-5D8BB60146A5}"/>
          </ac:spMkLst>
        </pc:spChg>
      </pc:sldChg>
      <pc:sldChg chg="addSp modSp add mod ord">
        <pc:chgData name="Andrew Graff" userId="404e7bbd-ebfc-4384-b2c3-98b56ba959fc" providerId="ADAL" clId="{D9B02C6A-A2C9-428D-A596-0928FE885E55}" dt="2024-10-02T08:09:04.762" v="2091" actId="20577"/>
        <pc:sldMkLst>
          <pc:docMk/>
          <pc:sldMk cId="2338284341" sldId="282"/>
        </pc:sldMkLst>
        <pc:spChg chg="mod">
          <ac:chgData name="Andrew Graff" userId="404e7bbd-ebfc-4384-b2c3-98b56ba959fc" providerId="ADAL" clId="{D9B02C6A-A2C9-428D-A596-0928FE885E55}" dt="2024-10-02T08:09:04.762" v="2091" actId="20577"/>
          <ac:spMkLst>
            <pc:docMk/>
            <pc:sldMk cId="2338284341" sldId="282"/>
            <ac:spMk id="2" creationId="{932E68D2-FE57-DF2D-92A7-15B2546FD0BF}"/>
          </ac:spMkLst>
        </pc:spChg>
        <pc:graphicFrameChg chg="modGraphic">
          <ac:chgData name="Andrew Graff" userId="404e7bbd-ebfc-4384-b2c3-98b56ba959fc" providerId="ADAL" clId="{D9B02C6A-A2C9-428D-A596-0928FE885E55}" dt="2024-10-02T08:03:47.121" v="1997" actId="20577"/>
          <ac:graphicFrameMkLst>
            <pc:docMk/>
            <pc:sldMk cId="2338284341" sldId="282"/>
            <ac:graphicFrameMk id="4" creationId="{1945866F-0AAA-457E-36EF-E52215AD3F3F}"/>
          </ac:graphicFrameMkLst>
        </pc:graphicFrameChg>
        <pc:picChg chg="mod">
          <ac:chgData name="Andrew Graff" userId="404e7bbd-ebfc-4384-b2c3-98b56ba959fc" providerId="ADAL" clId="{D9B02C6A-A2C9-428D-A596-0928FE885E55}" dt="2024-10-02T08:03:04.093" v="1944" actId="1076"/>
          <ac:picMkLst>
            <pc:docMk/>
            <pc:sldMk cId="2338284341" sldId="282"/>
            <ac:picMk id="5" creationId="{0134BDBE-1EB8-14DE-32C6-2F5CDB487811}"/>
          </ac:picMkLst>
        </pc:picChg>
        <pc:picChg chg="mod">
          <ac:chgData name="Andrew Graff" userId="404e7bbd-ebfc-4384-b2c3-98b56ba959fc" providerId="ADAL" clId="{D9B02C6A-A2C9-428D-A596-0928FE885E55}" dt="2024-10-02T08:03:07.111" v="1946" actId="1076"/>
          <ac:picMkLst>
            <pc:docMk/>
            <pc:sldMk cId="2338284341" sldId="282"/>
            <ac:picMk id="6" creationId="{8322FFEB-EE7D-0B18-FCCA-6783F7FA1F97}"/>
          </ac:picMkLst>
        </pc:picChg>
        <pc:picChg chg="mod">
          <ac:chgData name="Andrew Graff" userId="404e7bbd-ebfc-4384-b2c3-98b56ba959fc" providerId="ADAL" clId="{D9B02C6A-A2C9-428D-A596-0928FE885E55}" dt="2024-10-02T08:03:15.321" v="1952" actId="1076"/>
          <ac:picMkLst>
            <pc:docMk/>
            <pc:sldMk cId="2338284341" sldId="282"/>
            <ac:picMk id="7" creationId="{28657FB0-0B93-D56E-79CE-B938974623D0}"/>
          </ac:picMkLst>
        </pc:picChg>
        <pc:picChg chg="mod">
          <ac:chgData name="Andrew Graff" userId="404e7bbd-ebfc-4384-b2c3-98b56ba959fc" providerId="ADAL" clId="{D9B02C6A-A2C9-428D-A596-0928FE885E55}" dt="2024-10-02T08:03:19.165" v="1955" actId="1076"/>
          <ac:picMkLst>
            <pc:docMk/>
            <pc:sldMk cId="2338284341" sldId="282"/>
            <ac:picMk id="8" creationId="{53924248-0777-B89D-C966-294076B1B74C}"/>
          </ac:picMkLst>
        </pc:picChg>
        <pc:picChg chg="mod">
          <ac:chgData name="Andrew Graff" userId="404e7bbd-ebfc-4384-b2c3-98b56ba959fc" providerId="ADAL" clId="{D9B02C6A-A2C9-428D-A596-0928FE885E55}" dt="2024-10-02T08:03:30.051" v="1959" actId="1076"/>
          <ac:picMkLst>
            <pc:docMk/>
            <pc:sldMk cId="2338284341" sldId="282"/>
            <ac:picMk id="9" creationId="{16771E46-575F-997C-2AE0-34B39F0AC6C3}"/>
          </ac:picMkLst>
        </pc:picChg>
        <pc:picChg chg="add mod">
          <ac:chgData name="Andrew Graff" userId="404e7bbd-ebfc-4384-b2c3-98b56ba959fc" providerId="ADAL" clId="{D9B02C6A-A2C9-428D-A596-0928FE885E55}" dt="2024-10-02T08:08:18.014" v="2003" actId="14100"/>
          <ac:picMkLst>
            <pc:docMk/>
            <pc:sldMk cId="2338284341" sldId="282"/>
            <ac:picMk id="10" creationId="{6BDD5CC5-937D-E769-8602-7DF53783671D}"/>
          </ac:picMkLst>
        </pc:picChg>
      </pc:sldChg>
      <pc:sldChg chg="addSp delSp modSp add mod">
        <pc:chgData name="Andrew Graff" userId="404e7bbd-ebfc-4384-b2c3-98b56ba959fc" providerId="ADAL" clId="{D9B02C6A-A2C9-428D-A596-0928FE885E55}" dt="2024-10-02T08:23:08.440" v="2253" actId="1076"/>
        <pc:sldMkLst>
          <pc:docMk/>
          <pc:sldMk cId="362875386" sldId="283"/>
        </pc:sldMkLst>
        <pc:spChg chg="mod">
          <ac:chgData name="Andrew Graff" userId="404e7bbd-ebfc-4384-b2c3-98b56ba959fc" providerId="ADAL" clId="{D9B02C6A-A2C9-428D-A596-0928FE885E55}" dt="2024-10-02T08:11:58.005" v="2210" actId="20577"/>
          <ac:spMkLst>
            <pc:docMk/>
            <pc:sldMk cId="362875386" sldId="283"/>
            <ac:spMk id="2" creationId="{932E68D2-FE57-DF2D-92A7-15B2546FD0BF}"/>
          </ac:spMkLst>
        </pc:spChg>
        <pc:spChg chg="add del mod">
          <ac:chgData name="Andrew Graff" userId="404e7bbd-ebfc-4384-b2c3-98b56ba959fc" providerId="ADAL" clId="{D9B02C6A-A2C9-428D-A596-0928FE885E55}" dt="2024-10-02T08:17:56.025" v="2219" actId="21"/>
          <ac:spMkLst>
            <pc:docMk/>
            <pc:sldMk cId="362875386" sldId="283"/>
            <ac:spMk id="15" creationId="{2FC1A053-EF96-D1A9-C2D7-BF1774D6A635}"/>
          </ac:spMkLst>
        </pc:spChg>
        <pc:graphicFrameChg chg="add del mod">
          <ac:chgData name="Andrew Graff" userId="404e7bbd-ebfc-4384-b2c3-98b56ba959fc" providerId="ADAL" clId="{D9B02C6A-A2C9-428D-A596-0928FE885E55}" dt="2024-10-02T08:21:48.726" v="2241" actId="1076"/>
          <ac:graphicFrameMkLst>
            <pc:docMk/>
            <pc:sldMk cId="362875386" sldId="283"/>
            <ac:graphicFrameMk id="4" creationId="{1945866F-0AAA-457E-36EF-E52215AD3F3F}"/>
          </ac:graphicFrameMkLst>
        </pc:graphicFrameChg>
        <pc:picChg chg="add mod">
          <ac:chgData name="Andrew Graff" userId="404e7bbd-ebfc-4384-b2c3-98b56ba959fc" providerId="ADAL" clId="{D9B02C6A-A2C9-428D-A596-0928FE885E55}" dt="2024-10-02T08:22:04.595" v="2245" actId="1076"/>
          <ac:picMkLst>
            <pc:docMk/>
            <pc:sldMk cId="362875386" sldId="283"/>
            <ac:picMk id="11" creationId="{910DCA76-5C86-8635-B093-A264AA4A85A7}"/>
          </ac:picMkLst>
        </pc:picChg>
        <pc:picChg chg="add del mod">
          <ac:chgData name="Andrew Graff" userId="404e7bbd-ebfc-4384-b2c3-98b56ba959fc" providerId="ADAL" clId="{D9B02C6A-A2C9-428D-A596-0928FE885E55}" dt="2024-10-02T08:19:08.007" v="2226" actId="478"/>
          <ac:picMkLst>
            <pc:docMk/>
            <pc:sldMk cId="362875386" sldId="283"/>
            <ac:picMk id="13" creationId="{6182A000-2443-8F55-0CF5-047A3FAD6C49}"/>
          </ac:picMkLst>
        </pc:picChg>
        <pc:picChg chg="add mod">
          <ac:chgData name="Andrew Graff" userId="404e7bbd-ebfc-4384-b2c3-98b56ba959fc" providerId="ADAL" clId="{D9B02C6A-A2C9-428D-A596-0928FE885E55}" dt="2024-10-02T08:21:59.327" v="2244" actId="1076"/>
          <ac:picMkLst>
            <pc:docMk/>
            <pc:sldMk cId="362875386" sldId="283"/>
            <ac:picMk id="17" creationId="{F84E0CB2-2E16-D00A-C7A3-999AF2FA3C82}"/>
          </ac:picMkLst>
        </pc:picChg>
        <pc:picChg chg="add mod">
          <ac:chgData name="Andrew Graff" userId="404e7bbd-ebfc-4384-b2c3-98b56ba959fc" providerId="ADAL" clId="{D9B02C6A-A2C9-428D-A596-0928FE885E55}" dt="2024-10-02T08:22:10.113" v="2247" actId="1076"/>
          <ac:picMkLst>
            <pc:docMk/>
            <pc:sldMk cId="362875386" sldId="283"/>
            <ac:picMk id="18" creationId="{BF2DD8D8-E802-E216-37F3-0F0571A9CD8A}"/>
          </ac:picMkLst>
        </pc:picChg>
        <pc:picChg chg="add mod">
          <ac:chgData name="Andrew Graff" userId="404e7bbd-ebfc-4384-b2c3-98b56ba959fc" providerId="ADAL" clId="{D9B02C6A-A2C9-428D-A596-0928FE885E55}" dt="2024-10-02T08:22:30.732" v="2249" actId="1076"/>
          <ac:picMkLst>
            <pc:docMk/>
            <pc:sldMk cId="362875386" sldId="283"/>
            <ac:picMk id="19" creationId="{A01E1B9D-A9D4-D83F-CD8B-39077A8F18BF}"/>
          </ac:picMkLst>
        </pc:picChg>
        <pc:picChg chg="add mod">
          <ac:chgData name="Andrew Graff" userId="404e7bbd-ebfc-4384-b2c3-98b56ba959fc" providerId="ADAL" clId="{D9B02C6A-A2C9-428D-A596-0928FE885E55}" dt="2024-10-02T08:22:46.889" v="2251" actId="1076"/>
          <ac:picMkLst>
            <pc:docMk/>
            <pc:sldMk cId="362875386" sldId="283"/>
            <ac:picMk id="20" creationId="{12C0221B-E1BA-9A65-AA1B-0641BF3AE2F9}"/>
          </ac:picMkLst>
        </pc:picChg>
        <pc:picChg chg="add mod">
          <ac:chgData name="Andrew Graff" userId="404e7bbd-ebfc-4384-b2c3-98b56ba959fc" providerId="ADAL" clId="{D9B02C6A-A2C9-428D-A596-0928FE885E55}" dt="2024-10-02T08:23:08.440" v="2253" actId="1076"/>
          <ac:picMkLst>
            <pc:docMk/>
            <pc:sldMk cId="362875386" sldId="283"/>
            <ac:picMk id="21" creationId="{28EAB517-D469-A639-083E-9B8F270865E1}"/>
          </ac:picMkLst>
        </pc:picChg>
      </pc:sldChg>
      <pc:sldChg chg="modSp new del mod">
        <pc:chgData name="Andrew Graff" userId="404e7bbd-ebfc-4384-b2c3-98b56ba959fc" providerId="ADAL" clId="{D9B02C6A-A2C9-428D-A596-0928FE885E55}" dt="2024-10-02T02:18:32.076" v="985" actId="47"/>
        <pc:sldMkLst>
          <pc:docMk/>
          <pc:sldMk cId="3474459494" sldId="283"/>
        </pc:sldMkLst>
        <pc:spChg chg="mod">
          <ac:chgData name="Andrew Graff" userId="404e7bbd-ebfc-4384-b2c3-98b56ba959fc" providerId="ADAL" clId="{D9B02C6A-A2C9-428D-A596-0928FE885E55}" dt="2024-10-02T01:28:02.045" v="888" actId="20577"/>
          <ac:spMkLst>
            <pc:docMk/>
            <pc:sldMk cId="3474459494" sldId="283"/>
            <ac:spMk id="2" creationId="{A19383E9-54EF-6F97-C4EB-907A508C6E2F}"/>
          </ac:spMkLst>
        </pc:spChg>
        <pc:spChg chg="mod">
          <ac:chgData name="Andrew Graff" userId="404e7bbd-ebfc-4384-b2c3-98b56ba959fc" providerId="ADAL" clId="{D9B02C6A-A2C9-428D-A596-0928FE885E55}" dt="2024-10-02T01:28:15.680" v="892" actId="27636"/>
          <ac:spMkLst>
            <pc:docMk/>
            <pc:sldMk cId="3474459494" sldId="283"/>
            <ac:spMk id="3" creationId="{0451D94B-069B-B011-AF0C-50B0B5A2639B}"/>
          </ac:spMkLst>
        </pc:spChg>
      </pc:sldChg>
      <pc:sldChg chg="modSp new del mod">
        <pc:chgData name="Andrew Graff" userId="404e7bbd-ebfc-4384-b2c3-98b56ba959fc" providerId="ADAL" clId="{D9B02C6A-A2C9-428D-A596-0928FE885E55}" dt="2024-10-02T02:18:14.143" v="982" actId="47"/>
        <pc:sldMkLst>
          <pc:docMk/>
          <pc:sldMk cId="1321566701" sldId="284"/>
        </pc:sldMkLst>
        <pc:spChg chg="mod">
          <ac:chgData name="Andrew Graff" userId="404e7bbd-ebfc-4384-b2c3-98b56ba959fc" providerId="ADAL" clId="{D9B02C6A-A2C9-428D-A596-0928FE885E55}" dt="2024-10-02T01:33:36.775" v="945" actId="20577"/>
          <ac:spMkLst>
            <pc:docMk/>
            <pc:sldMk cId="1321566701" sldId="284"/>
            <ac:spMk id="2" creationId="{656231B4-6422-9841-49DD-B144D3CCC042}"/>
          </ac:spMkLst>
        </pc:spChg>
        <pc:spChg chg="mod">
          <ac:chgData name="Andrew Graff" userId="404e7bbd-ebfc-4384-b2c3-98b56ba959fc" providerId="ADAL" clId="{D9B02C6A-A2C9-428D-A596-0928FE885E55}" dt="2024-10-02T01:32:16.240" v="894"/>
          <ac:spMkLst>
            <pc:docMk/>
            <pc:sldMk cId="1321566701" sldId="284"/>
            <ac:spMk id="3" creationId="{0DA72E0E-4BD4-D8B3-A2BC-8A5F635D301C}"/>
          </ac:spMkLst>
        </pc:spChg>
      </pc:sldChg>
      <pc:sldChg chg="add ord">
        <pc:chgData name="Andrew Graff" userId="404e7bbd-ebfc-4384-b2c3-98b56ba959fc" providerId="ADAL" clId="{D9B02C6A-A2C9-428D-A596-0928FE885E55}" dt="2024-10-02T08:09:48.542" v="2126"/>
        <pc:sldMkLst>
          <pc:docMk/>
          <pc:sldMk cId="3224122676" sldId="284"/>
        </pc:sldMkLst>
      </pc:sldChg>
      <pc:sldChg chg="modSp new del mod">
        <pc:chgData name="Andrew Graff" userId="404e7bbd-ebfc-4384-b2c3-98b56ba959fc" providerId="ADAL" clId="{D9B02C6A-A2C9-428D-A596-0928FE885E55}" dt="2024-10-02T08:10:41.768" v="2165" actId="47"/>
        <pc:sldMkLst>
          <pc:docMk/>
          <pc:sldMk cId="644136447" sldId="285"/>
        </pc:sldMkLst>
        <pc:spChg chg="mod">
          <ac:chgData name="Andrew Graff" userId="404e7bbd-ebfc-4384-b2c3-98b56ba959fc" providerId="ADAL" clId="{D9B02C6A-A2C9-428D-A596-0928FE885E55}" dt="2024-10-02T08:10:06.890" v="2164" actId="113"/>
          <ac:spMkLst>
            <pc:docMk/>
            <pc:sldMk cId="644136447" sldId="285"/>
            <ac:spMk id="2" creationId="{A8817D75-22B8-6B5A-FED3-B6C1A2AAD508}"/>
          </ac:spMkLst>
        </pc:spChg>
      </pc:sldChg>
      <pc:sldChg chg="add ord">
        <pc:chgData name="Andrew Graff" userId="404e7bbd-ebfc-4384-b2c3-98b56ba959fc" providerId="ADAL" clId="{D9B02C6A-A2C9-428D-A596-0928FE885E55}" dt="2024-10-02T08:09:55.222" v="2129"/>
        <pc:sldMkLst>
          <pc:docMk/>
          <pc:sldMk cId="4175903915" sldId="286"/>
        </pc:sldMkLst>
      </pc:sldChg>
      <pc:sldChg chg="addSp modSp add mod ord">
        <pc:chgData name="Andrew Graff" userId="404e7bbd-ebfc-4384-b2c3-98b56ba959fc" providerId="ADAL" clId="{D9B02C6A-A2C9-428D-A596-0928FE885E55}" dt="2024-10-02T08:31:13.312" v="2300" actId="1076"/>
        <pc:sldMkLst>
          <pc:docMk/>
          <pc:sldMk cId="3774728525" sldId="287"/>
        </pc:sldMkLst>
        <pc:spChg chg="mod">
          <ac:chgData name="Andrew Graff" userId="404e7bbd-ebfc-4384-b2c3-98b56ba959fc" providerId="ADAL" clId="{D9B02C6A-A2C9-428D-A596-0928FE885E55}" dt="2024-10-02T08:11:52.623" v="2205" actId="20577"/>
          <ac:spMkLst>
            <pc:docMk/>
            <pc:sldMk cId="3774728525" sldId="287"/>
            <ac:spMk id="2" creationId="{932E68D2-FE57-DF2D-92A7-15B2546FD0BF}"/>
          </ac:spMkLst>
        </pc:spChg>
        <pc:graphicFrameChg chg="mod">
          <ac:chgData name="Andrew Graff" userId="404e7bbd-ebfc-4384-b2c3-98b56ba959fc" providerId="ADAL" clId="{D9B02C6A-A2C9-428D-A596-0928FE885E55}" dt="2024-10-02T08:24:06.429" v="2258" actId="1076"/>
          <ac:graphicFrameMkLst>
            <pc:docMk/>
            <pc:sldMk cId="3774728525" sldId="287"/>
            <ac:graphicFrameMk id="4" creationId="{1945866F-0AAA-457E-36EF-E52215AD3F3F}"/>
          </ac:graphicFrameMkLst>
        </pc:graphicFrameChg>
        <pc:picChg chg="add mod">
          <ac:chgData name="Andrew Graff" userId="404e7bbd-ebfc-4384-b2c3-98b56ba959fc" providerId="ADAL" clId="{D9B02C6A-A2C9-428D-A596-0928FE885E55}" dt="2024-10-02T08:31:13.312" v="2300" actId="1076"/>
          <ac:picMkLst>
            <pc:docMk/>
            <pc:sldMk cId="3774728525" sldId="287"/>
            <ac:picMk id="3" creationId="{3D97A157-87AB-A1BE-CC82-D9D42CFB7F07}"/>
          </ac:picMkLst>
        </pc:picChg>
        <pc:picChg chg="add mod">
          <ac:chgData name="Andrew Graff" userId="404e7bbd-ebfc-4384-b2c3-98b56ba959fc" providerId="ADAL" clId="{D9B02C6A-A2C9-428D-A596-0928FE885E55}" dt="2024-10-02T08:24:29.263" v="2263" actId="1076"/>
          <ac:picMkLst>
            <pc:docMk/>
            <pc:sldMk cId="3774728525" sldId="287"/>
            <ac:picMk id="11" creationId="{5563DB9B-F8FC-A95E-6E27-8138DF6B1AEF}"/>
          </ac:picMkLst>
        </pc:picChg>
        <pc:picChg chg="add mod">
          <ac:chgData name="Andrew Graff" userId="404e7bbd-ebfc-4384-b2c3-98b56ba959fc" providerId="ADAL" clId="{D9B02C6A-A2C9-428D-A596-0928FE885E55}" dt="2024-10-02T08:24:27.415" v="2262" actId="1076"/>
          <ac:picMkLst>
            <pc:docMk/>
            <pc:sldMk cId="3774728525" sldId="287"/>
            <ac:picMk id="12" creationId="{5CC44FEF-6AE0-3A0A-3ADA-C45294202730}"/>
          </ac:picMkLst>
        </pc:picChg>
        <pc:picChg chg="add mod">
          <ac:chgData name="Andrew Graff" userId="404e7bbd-ebfc-4384-b2c3-98b56ba959fc" providerId="ADAL" clId="{D9B02C6A-A2C9-428D-A596-0928FE885E55}" dt="2024-10-02T08:24:42.674" v="2265" actId="1076"/>
          <ac:picMkLst>
            <pc:docMk/>
            <pc:sldMk cId="3774728525" sldId="287"/>
            <ac:picMk id="13" creationId="{694B05E8-43C5-E89D-5027-DBBA0758D502}"/>
          </ac:picMkLst>
        </pc:picChg>
        <pc:picChg chg="add mod">
          <ac:chgData name="Andrew Graff" userId="404e7bbd-ebfc-4384-b2c3-98b56ba959fc" providerId="ADAL" clId="{D9B02C6A-A2C9-428D-A596-0928FE885E55}" dt="2024-10-02T08:25:05.974" v="2267" actId="1076"/>
          <ac:picMkLst>
            <pc:docMk/>
            <pc:sldMk cId="3774728525" sldId="287"/>
            <ac:picMk id="14" creationId="{40F295A2-FBA2-F5A9-100C-8716C414003E}"/>
          </ac:picMkLst>
        </pc:picChg>
        <pc:picChg chg="add mod">
          <ac:chgData name="Andrew Graff" userId="404e7bbd-ebfc-4384-b2c3-98b56ba959fc" providerId="ADAL" clId="{D9B02C6A-A2C9-428D-A596-0928FE885E55}" dt="2024-10-02T08:27:16.549" v="2269" actId="1076"/>
          <ac:picMkLst>
            <pc:docMk/>
            <pc:sldMk cId="3774728525" sldId="287"/>
            <ac:picMk id="15" creationId="{F5AFDE46-917B-616D-52EA-1D7038572B43}"/>
          </ac:picMkLst>
        </pc:picChg>
      </pc:sldChg>
      <pc:sldChg chg="addSp delSp modSp add mod ord">
        <pc:chgData name="Andrew Graff" userId="404e7bbd-ebfc-4384-b2c3-98b56ba959fc" providerId="ADAL" clId="{D9B02C6A-A2C9-428D-A596-0928FE885E55}" dt="2024-10-02T08:37:51.552" v="2385" actId="1076"/>
        <pc:sldMkLst>
          <pc:docMk/>
          <pc:sldMk cId="2700938708" sldId="288"/>
        </pc:sldMkLst>
        <pc:spChg chg="mod">
          <ac:chgData name="Andrew Graff" userId="404e7bbd-ebfc-4384-b2c3-98b56ba959fc" providerId="ADAL" clId="{D9B02C6A-A2C9-428D-A596-0928FE885E55}" dt="2024-10-02T08:27:37.620" v="2280" actId="20577"/>
          <ac:spMkLst>
            <pc:docMk/>
            <pc:sldMk cId="2700938708" sldId="288"/>
            <ac:spMk id="2" creationId="{932E68D2-FE57-DF2D-92A7-15B2546FD0BF}"/>
          </ac:spMkLst>
        </pc:spChg>
        <pc:picChg chg="add mod">
          <ac:chgData name="Andrew Graff" userId="404e7bbd-ebfc-4384-b2c3-98b56ba959fc" providerId="ADAL" clId="{D9B02C6A-A2C9-428D-A596-0928FE885E55}" dt="2024-10-02T08:28:45.456" v="2281"/>
          <ac:picMkLst>
            <pc:docMk/>
            <pc:sldMk cId="2700938708" sldId="288"/>
            <ac:picMk id="3" creationId="{7B796D73-0B6A-F9B0-23D2-F674ED428A4F}"/>
          </ac:picMkLst>
        </pc:picChg>
        <pc:picChg chg="add del mod">
          <ac:chgData name="Andrew Graff" userId="404e7bbd-ebfc-4384-b2c3-98b56ba959fc" providerId="ADAL" clId="{D9B02C6A-A2C9-428D-A596-0928FE885E55}" dt="2024-10-02T08:30:32.596" v="2297" actId="478"/>
          <ac:picMkLst>
            <pc:docMk/>
            <pc:sldMk cId="2700938708" sldId="288"/>
            <ac:picMk id="11" creationId="{C13FE3B0-986D-A169-70E9-3B1FEB23F022}"/>
          </ac:picMkLst>
        </pc:picChg>
        <pc:picChg chg="add del mod">
          <ac:chgData name="Andrew Graff" userId="404e7bbd-ebfc-4384-b2c3-98b56ba959fc" providerId="ADAL" clId="{D9B02C6A-A2C9-428D-A596-0928FE885E55}" dt="2024-10-02T08:29:13.219" v="2285" actId="21"/>
          <ac:picMkLst>
            <pc:docMk/>
            <pc:sldMk cId="2700938708" sldId="288"/>
            <ac:picMk id="12" creationId="{3F3EEF82-62CA-AD68-8B23-42CD352BAEAF}"/>
          </ac:picMkLst>
        </pc:picChg>
        <pc:picChg chg="add del mod">
          <ac:chgData name="Andrew Graff" userId="404e7bbd-ebfc-4384-b2c3-98b56ba959fc" providerId="ADAL" clId="{D9B02C6A-A2C9-428D-A596-0928FE885E55}" dt="2024-10-02T08:29:20.229" v="2287" actId="478"/>
          <ac:picMkLst>
            <pc:docMk/>
            <pc:sldMk cId="2700938708" sldId="288"/>
            <ac:picMk id="13" creationId="{89FF7593-D113-4217-EE2C-997B6B70505F}"/>
          </ac:picMkLst>
        </pc:picChg>
        <pc:picChg chg="add del mod">
          <ac:chgData name="Andrew Graff" userId="404e7bbd-ebfc-4384-b2c3-98b56ba959fc" providerId="ADAL" clId="{D9B02C6A-A2C9-428D-A596-0928FE885E55}" dt="2024-10-02T08:29:20.229" v="2287" actId="478"/>
          <ac:picMkLst>
            <pc:docMk/>
            <pc:sldMk cId="2700938708" sldId="288"/>
            <ac:picMk id="14" creationId="{74EBB693-FA3F-8948-E2B1-D6593C433EA3}"/>
          </ac:picMkLst>
        </pc:picChg>
        <pc:picChg chg="add mod">
          <ac:chgData name="Andrew Graff" userId="404e7bbd-ebfc-4384-b2c3-98b56ba959fc" providerId="ADAL" clId="{D9B02C6A-A2C9-428D-A596-0928FE885E55}" dt="2024-10-02T08:29:25.849" v="2289" actId="1076"/>
          <ac:picMkLst>
            <pc:docMk/>
            <pc:sldMk cId="2700938708" sldId="288"/>
            <ac:picMk id="15" creationId="{F35127FE-73BE-4EB9-431C-0261DB0819F6}"/>
          </ac:picMkLst>
        </pc:picChg>
        <pc:picChg chg="add mod">
          <ac:chgData name="Andrew Graff" userId="404e7bbd-ebfc-4384-b2c3-98b56ba959fc" providerId="ADAL" clId="{D9B02C6A-A2C9-428D-A596-0928FE885E55}" dt="2024-10-02T08:29:51.817" v="2291" actId="1076"/>
          <ac:picMkLst>
            <pc:docMk/>
            <pc:sldMk cId="2700938708" sldId="288"/>
            <ac:picMk id="16" creationId="{0C0A82F4-68AC-4EF5-FD0B-F5084415793C}"/>
          </ac:picMkLst>
        </pc:picChg>
        <pc:picChg chg="add mod">
          <ac:chgData name="Andrew Graff" userId="404e7bbd-ebfc-4384-b2c3-98b56ba959fc" providerId="ADAL" clId="{D9B02C6A-A2C9-428D-A596-0928FE885E55}" dt="2024-10-02T08:37:51.552" v="2385" actId="1076"/>
          <ac:picMkLst>
            <pc:docMk/>
            <pc:sldMk cId="2700938708" sldId="288"/>
            <ac:picMk id="17" creationId="{B2F56099-151A-56D7-4E63-002405150449}"/>
          </ac:picMkLst>
        </pc:picChg>
        <pc:picChg chg="add mod">
          <ac:chgData name="Andrew Graff" userId="404e7bbd-ebfc-4384-b2c3-98b56ba959fc" providerId="ADAL" clId="{D9B02C6A-A2C9-428D-A596-0928FE885E55}" dt="2024-10-02T08:30:23.895" v="2296" actId="1076"/>
          <ac:picMkLst>
            <pc:docMk/>
            <pc:sldMk cId="2700938708" sldId="288"/>
            <ac:picMk id="18" creationId="{BDD45975-6A44-2763-28B9-FAC0CE8FA448}"/>
          </ac:picMkLst>
        </pc:picChg>
        <pc:picChg chg="add mod">
          <ac:chgData name="Andrew Graff" userId="404e7bbd-ebfc-4384-b2c3-98b56ba959fc" providerId="ADAL" clId="{D9B02C6A-A2C9-428D-A596-0928FE885E55}" dt="2024-10-02T08:30:37.845" v="2299" actId="1076"/>
          <ac:picMkLst>
            <pc:docMk/>
            <pc:sldMk cId="2700938708" sldId="288"/>
            <ac:picMk id="19" creationId="{9A062367-418F-B44A-D5BD-7DF9FC7B81F0}"/>
          </ac:picMkLst>
        </pc:picChg>
      </pc:sldChg>
      <pc:sldChg chg="addSp modSp add mod ord">
        <pc:chgData name="Andrew Graff" userId="404e7bbd-ebfc-4384-b2c3-98b56ba959fc" providerId="ADAL" clId="{D9B02C6A-A2C9-428D-A596-0928FE885E55}" dt="2024-10-02T08:44:20.958" v="2408"/>
        <pc:sldMkLst>
          <pc:docMk/>
          <pc:sldMk cId="2410851697" sldId="289"/>
        </pc:sldMkLst>
        <pc:graphicFrameChg chg="mod modGraphic">
          <ac:chgData name="Andrew Graff" userId="404e7bbd-ebfc-4384-b2c3-98b56ba959fc" providerId="ADAL" clId="{D9B02C6A-A2C9-428D-A596-0928FE885E55}" dt="2024-10-02T08:36:38.208" v="2336" actId="20577"/>
          <ac:graphicFrameMkLst>
            <pc:docMk/>
            <pc:sldMk cId="2410851697" sldId="289"/>
            <ac:graphicFrameMk id="4" creationId="{1945866F-0AAA-457E-36EF-E52215AD3F3F}"/>
          </ac:graphicFrameMkLst>
        </pc:graphicFrameChg>
        <pc:picChg chg="mod">
          <ac:chgData name="Andrew Graff" userId="404e7bbd-ebfc-4384-b2c3-98b56ba959fc" providerId="ADAL" clId="{D9B02C6A-A2C9-428D-A596-0928FE885E55}" dt="2024-10-02T08:36:04.418" v="2316" actId="1076"/>
          <ac:picMkLst>
            <pc:docMk/>
            <pc:sldMk cId="2410851697" sldId="289"/>
            <ac:picMk id="5" creationId="{0134BDBE-1EB8-14DE-32C6-2F5CDB487811}"/>
          </ac:picMkLst>
        </pc:picChg>
        <pc:picChg chg="mod">
          <ac:chgData name="Andrew Graff" userId="404e7bbd-ebfc-4384-b2c3-98b56ba959fc" providerId="ADAL" clId="{D9B02C6A-A2C9-428D-A596-0928FE885E55}" dt="2024-10-02T08:36:02.730" v="2315" actId="1076"/>
          <ac:picMkLst>
            <pc:docMk/>
            <pc:sldMk cId="2410851697" sldId="289"/>
            <ac:picMk id="6" creationId="{8322FFEB-EE7D-0B18-FCCA-6783F7FA1F97}"/>
          </ac:picMkLst>
        </pc:picChg>
        <pc:picChg chg="mod">
          <ac:chgData name="Andrew Graff" userId="404e7bbd-ebfc-4384-b2c3-98b56ba959fc" providerId="ADAL" clId="{D9B02C6A-A2C9-428D-A596-0928FE885E55}" dt="2024-10-02T08:36:00.121" v="2314" actId="1076"/>
          <ac:picMkLst>
            <pc:docMk/>
            <pc:sldMk cId="2410851697" sldId="289"/>
            <ac:picMk id="7" creationId="{28657FB0-0B93-D56E-79CE-B938974623D0}"/>
          </ac:picMkLst>
        </pc:picChg>
        <pc:picChg chg="mod">
          <ac:chgData name="Andrew Graff" userId="404e7bbd-ebfc-4384-b2c3-98b56ba959fc" providerId="ADAL" clId="{D9B02C6A-A2C9-428D-A596-0928FE885E55}" dt="2024-10-02T08:35:58.198" v="2313" actId="1076"/>
          <ac:picMkLst>
            <pc:docMk/>
            <pc:sldMk cId="2410851697" sldId="289"/>
            <ac:picMk id="8" creationId="{53924248-0777-B89D-C966-294076B1B74C}"/>
          </ac:picMkLst>
        </pc:picChg>
        <pc:picChg chg="mod">
          <ac:chgData name="Andrew Graff" userId="404e7bbd-ebfc-4384-b2c3-98b56ba959fc" providerId="ADAL" clId="{D9B02C6A-A2C9-428D-A596-0928FE885E55}" dt="2024-10-02T08:35:56.792" v="2312" actId="1076"/>
          <ac:picMkLst>
            <pc:docMk/>
            <pc:sldMk cId="2410851697" sldId="289"/>
            <ac:picMk id="9" creationId="{16771E46-575F-997C-2AE0-34B39F0AC6C3}"/>
          </ac:picMkLst>
        </pc:picChg>
        <pc:picChg chg="mod">
          <ac:chgData name="Andrew Graff" userId="404e7bbd-ebfc-4384-b2c3-98b56ba959fc" providerId="ADAL" clId="{D9B02C6A-A2C9-428D-A596-0928FE885E55}" dt="2024-10-02T08:35:54.667" v="2311" actId="1076"/>
          <ac:picMkLst>
            <pc:docMk/>
            <pc:sldMk cId="2410851697" sldId="289"/>
            <ac:picMk id="10" creationId="{6BDD5CC5-937D-E769-8602-7DF53783671D}"/>
          </ac:picMkLst>
        </pc:picChg>
        <pc:picChg chg="add mod">
          <ac:chgData name="Andrew Graff" userId="404e7bbd-ebfc-4384-b2c3-98b56ba959fc" providerId="ADAL" clId="{D9B02C6A-A2C9-428D-A596-0928FE885E55}" dt="2024-10-02T08:37:09.594" v="2344" actId="1440"/>
          <ac:picMkLst>
            <pc:docMk/>
            <pc:sldMk cId="2410851697" sldId="289"/>
            <ac:picMk id="11" creationId="{B4CD5C6B-21B2-3AC6-82EE-E51CCAA8BE5C}"/>
          </ac:picMkLst>
        </pc:picChg>
      </pc:sldChg>
      <pc:sldChg chg="addSp delSp modSp add mod">
        <pc:chgData name="Andrew Graff" userId="404e7bbd-ebfc-4384-b2c3-98b56ba959fc" providerId="ADAL" clId="{D9B02C6A-A2C9-428D-A596-0928FE885E55}" dt="2024-10-02T09:53:02.785" v="2676" actId="1076"/>
        <pc:sldMkLst>
          <pc:docMk/>
          <pc:sldMk cId="159723614" sldId="290"/>
        </pc:sldMkLst>
        <pc:spChg chg="mod">
          <ac:chgData name="Andrew Graff" userId="404e7bbd-ebfc-4384-b2c3-98b56ba959fc" providerId="ADAL" clId="{D9B02C6A-A2C9-428D-A596-0928FE885E55}" dt="2024-10-02T08:37:42.161" v="2384" actId="20577"/>
          <ac:spMkLst>
            <pc:docMk/>
            <pc:sldMk cId="159723614" sldId="290"/>
            <ac:spMk id="2" creationId="{932E68D2-FE57-DF2D-92A7-15B2546FD0BF}"/>
          </ac:spMkLst>
        </pc:spChg>
        <pc:graphicFrameChg chg="mod">
          <ac:chgData name="Andrew Graff" userId="404e7bbd-ebfc-4384-b2c3-98b56ba959fc" providerId="ADAL" clId="{D9B02C6A-A2C9-428D-A596-0928FE885E55}" dt="2024-10-02T08:38:54.147" v="2398" actId="1076"/>
          <ac:graphicFrameMkLst>
            <pc:docMk/>
            <pc:sldMk cId="159723614" sldId="290"/>
            <ac:graphicFrameMk id="4" creationId="{1945866F-0AAA-457E-36EF-E52215AD3F3F}"/>
          </ac:graphicFrameMkLst>
        </pc:graphicFrameChg>
        <pc:picChg chg="add del">
          <ac:chgData name="Andrew Graff" userId="404e7bbd-ebfc-4384-b2c3-98b56ba959fc" providerId="ADAL" clId="{D9B02C6A-A2C9-428D-A596-0928FE885E55}" dt="2024-10-02T08:38:26.237" v="2387" actId="22"/>
          <ac:picMkLst>
            <pc:docMk/>
            <pc:sldMk cId="159723614" sldId="290"/>
            <ac:picMk id="12" creationId="{F6DB9B59-E201-5C6B-D72D-BB1D93555687}"/>
          </ac:picMkLst>
        </pc:picChg>
        <pc:picChg chg="add mod">
          <ac:chgData name="Andrew Graff" userId="404e7bbd-ebfc-4384-b2c3-98b56ba959fc" providerId="ADAL" clId="{D9B02C6A-A2C9-428D-A596-0928FE885E55}" dt="2024-10-02T08:39:08.191" v="2403" actId="1076"/>
          <ac:picMkLst>
            <pc:docMk/>
            <pc:sldMk cId="159723614" sldId="290"/>
            <ac:picMk id="13" creationId="{CA9ED3BA-C822-0E9E-EAF1-AE7FEACC5D46}"/>
          </ac:picMkLst>
        </pc:picChg>
        <pc:picChg chg="add mod">
          <ac:chgData name="Andrew Graff" userId="404e7bbd-ebfc-4384-b2c3-98b56ba959fc" providerId="ADAL" clId="{D9B02C6A-A2C9-428D-A596-0928FE885E55}" dt="2024-10-02T08:43:25.674" v="2405" actId="1076"/>
          <ac:picMkLst>
            <pc:docMk/>
            <pc:sldMk cId="159723614" sldId="290"/>
            <ac:picMk id="14" creationId="{60FABD02-949D-3219-C3C0-82D8007559B2}"/>
          </ac:picMkLst>
        </pc:picChg>
        <pc:picChg chg="add mod">
          <ac:chgData name="Andrew Graff" userId="404e7bbd-ebfc-4384-b2c3-98b56ba959fc" providerId="ADAL" clId="{D9B02C6A-A2C9-428D-A596-0928FE885E55}" dt="2024-10-02T08:39:03.501" v="2401" actId="1076"/>
          <ac:picMkLst>
            <pc:docMk/>
            <pc:sldMk cId="159723614" sldId="290"/>
            <ac:picMk id="15" creationId="{72A1A9E3-9AD4-99DF-A95E-1061D0FE0A84}"/>
          </ac:picMkLst>
        </pc:picChg>
        <pc:picChg chg="add mod">
          <ac:chgData name="Andrew Graff" userId="404e7bbd-ebfc-4384-b2c3-98b56ba959fc" providerId="ADAL" clId="{D9B02C6A-A2C9-428D-A596-0928FE885E55}" dt="2024-10-02T08:39:11.975" v="2404" actId="1076"/>
          <ac:picMkLst>
            <pc:docMk/>
            <pc:sldMk cId="159723614" sldId="290"/>
            <ac:picMk id="16" creationId="{645AC6D5-6DC8-C457-80E0-A6082324A5F4}"/>
          </ac:picMkLst>
        </pc:picChg>
        <pc:picChg chg="add del mod">
          <ac:chgData name="Andrew Graff" userId="404e7bbd-ebfc-4384-b2c3-98b56ba959fc" providerId="ADAL" clId="{D9B02C6A-A2C9-428D-A596-0928FE885E55}" dt="2024-10-02T08:38:58.470" v="2399" actId="478"/>
          <ac:picMkLst>
            <pc:docMk/>
            <pc:sldMk cId="159723614" sldId="290"/>
            <ac:picMk id="17" creationId="{A1E5C768-CF80-CC02-8AE5-3953A6B4ED0D}"/>
          </ac:picMkLst>
        </pc:picChg>
        <pc:picChg chg="add mod">
          <ac:chgData name="Andrew Graff" userId="404e7bbd-ebfc-4384-b2c3-98b56ba959fc" providerId="ADAL" clId="{D9B02C6A-A2C9-428D-A596-0928FE885E55}" dt="2024-10-02T09:51:29.148" v="2668" actId="1076"/>
          <ac:picMkLst>
            <pc:docMk/>
            <pc:sldMk cId="159723614" sldId="290"/>
            <ac:picMk id="18" creationId="{B967EE66-60DE-1A50-CDDC-9DE43B1BDA93}"/>
          </ac:picMkLst>
        </pc:picChg>
        <pc:picChg chg="add mod">
          <ac:chgData name="Andrew Graff" userId="404e7bbd-ebfc-4384-b2c3-98b56ba959fc" providerId="ADAL" clId="{D9B02C6A-A2C9-428D-A596-0928FE885E55}" dt="2024-10-02T09:51:34.400" v="2670" actId="1076"/>
          <ac:picMkLst>
            <pc:docMk/>
            <pc:sldMk cId="159723614" sldId="290"/>
            <ac:picMk id="19" creationId="{D727E0C5-11B8-B9DA-12B4-F53F752B1555}"/>
          </ac:picMkLst>
        </pc:picChg>
        <pc:picChg chg="add del mod">
          <ac:chgData name="Andrew Graff" userId="404e7bbd-ebfc-4384-b2c3-98b56ba959fc" providerId="ADAL" clId="{D9B02C6A-A2C9-428D-A596-0928FE885E55}" dt="2024-10-02T09:52:47.814" v="2673" actId="478"/>
          <ac:picMkLst>
            <pc:docMk/>
            <pc:sldMk cId="159723614" sldId="290"/>
            <ac:picMk id="20" creationId="{B5722511-C8D5-81EE-25D9-0236B3F5C20C}"/>
          </ac:picMkLst>
        </pc:picChg>
        <pc:picChg chg="add mod">
          <ac:chgData name="Andrew Graff" userId="404e7bbd-ebfc-4384-b2c3-98b56ba959fc" providerId="ADAL" clId="{D9B02C6A-A2C9-428D-A596-0928FE885E55}" dt="2024-10-02T09:53:02.785" v="2676" actId="1076"/>
          <ac:picMkLst>
            <pc:docMk/>
            <pc:sldMk cId="159723614" sldId="290"/>
            <ac:picMk id="21" creationId="{E6361311-B4A5-DD60-5379-44297A42428A}"/>
          </ac:picMkLst>
        </pc:picChg>
      </pc:sldChg>
      <pc:sldChg chg="add">
        <pc:chgData name="Andrew Graff" userId="404e7bbd-ebfc-4384-b2c3-98b56ba959fc" providerId="ADAL" clId="{D9B02C6A-A2C9-428D-A596-0928FE885E55}" dt="2024-10-02T08:44:14.828" v="2406" actId="2890"/>
        <pc:sldMkLst>
          <pc:docMk/>
          <pc:sldMk cId="3643357931" sldId="291"/>
        </pc:sldMkLst>
      </pc:sldChg>
      <pc:sldChg chg="addSp delSp modSp add mod ord">
        <pc:chgData name="Andrew Graff" userId="404e7bbd-ebfc-4384-b2c3-98b56ba959fc" providerId="ADAL" clId="{D9B02C6A-A2C9-428D-A596-0928FE885E55}" dt="2024-10-02T21:59:29.836" v="8439" actId="1076"/>
        <pc:sldMkLst>
          <pc:docMk/>
          <pc:sldMk cId="1375430568" sldId="292"/>
        </pc:sldMkLst>
        <pc:spChg chg="mod">
          <ac:chgData name="Andrew Graff" userId="404e7bbd-ebfc-4384-b2c3-98b56ba959fc" providerId="ADAL" clId="{D9B02C6A-A2C9-428D-A596-0928FE885E55}" dt="2024-10-02T08:47:04.255" v="2434" actId="20577"/>
          <ac:spMkLst>
            <pc:docMk/>
            <pc:sldMk cId="1375430568" sldId="292"/>
            <ac:spMk id="2" creationId="{932E68D2-FE57-DF2D-92A7-15B2546FD0BF}"/>
          </ac:spMkLst>
        </pc:spChg>
        <pc:picChg chg="add mod">
          <ac:chgData name="Andrew Graff" userId="404e7bbd-ebfc-4384-b2c3-98b56ba959fc" providerId="ADAL" clId="{D9B02C6A-A2C9-428D-A596-0928FE885E55}" dt="2024-10-02T21:39:57.910" v="6812" actId="1076"/>
          <ac:picMkLst>
            <pc:docMk/>
            <pc:sldMk cId="1375430568" sldId="292"/>
            <ac:picMk id="3" creationId="{D6936C23-304D-4FE5-7954-303D7041CCE8}"/>
          </ac:picMkLst>
        </pc:picChg>
        <pc:picChg chg="add mod">
          <ac:chgData name="Andrew Graff" userId="404e7bbd-ebfc-4384-b2c3-98b56ba959fc" providerId="ADAL" clId="{D9B02C6A-A2C9-428D-A596-0928FE885E55}" dt="2024-10-02T21:40:34.655" v="6814" actId="1076"/>
          <ac:picMkLst>
            <pc:docMk/>
            <pc:sldMk cId="1375430568" sldId="292"/>
            <ac:picMk id="12" creationId="{8655FBFF-067E-2C54-8450-CA1EF5546A7E}"/>
          </ac:picMkLst>
        </pc:picChg>
        <pc:picChg chg="del">
          <ac:chgData name="Andrew Graff" userId="404e7bbd-ebfc-4384-b2c3-98b56ba959fc" providerId="ADAL" clId="{D9B02C6A-A2C9-428D-A596-0928FE885E55}" dt="2024-10-02T21:59:26.426" v="8437" actId="478"/>
          <ac:picMkLst>
            <pc:docMk/>
            <pc:sldMk cId="1375430568" sldId="292"/>
            <ac:picMk id="14" creationId="{60FABD02-949D-3219-C3C0-82D8007559B2}"/>
          </ac:picMkLst>
        </pc:picChg>
        <pc:picChg chg="add mod">
          <ac:chgData name="Andrew Graff" userId="404e7bbd-ebfc-4384-b2c3-98b56ba959fc" providerId="ADAL" clId="{D9B02C6A-A2C9-428D-A596-0928FE885E55}" dt="2024-10-02T21:40:40.765" v="6816" actId="1076"/>
          <ac:picMkLst>
            <pc:docMk/>
            <pc:sldMk cId="1375430568" sldId="292"/>
            <ac:picMk id="17" creationId="{3914F90B-2878-1BD4-249B-400668AE05E7}"/>
          </ac:picMkLst>
        </pc:picChg>
        <pc:picChg chg="add mod">
          <ac:chgData name="Andrew Graff" userId="404e7bbd-ebfc-4384-b2c3-98b56ba959fc" providerId="ADAL" clId="{D9B02C6A-A2C9-428D-A596-0928FE885E55}" dt="2024-10-02T21:59:29.836" v="8439" actId="1076"/>
          <ac:picMkLst>
            <pc:docMk/>
            <pc:sldMk cId="1375430568" sldId="292"/>
            <ac:picMk id="18" creationId="{B895441B-2E7A-E42C-DD5F-B827F1922CB4}"/>
          </ac:picMkLst>
        </pc:picChg>
      </pc:sldChg>
      <pc:sldChg chg="add ord">
        <pc:chgData name="Andrew Graff" userId="404e7bbd-ebfc-4384-b2c3-98b56ba959fc" providerId="ADAL" clId="{D9B02C6A-A2C9-428D-A596-0928FE885E55}" dt="2024-10-02T08:47:17.184" v="2437"/>
        <pc:sldMkLst>
          <pc:docMk/>
          <pc:sldMk cId="1998467136" sldId="293"/>
        </pc:sldMkLst>
      </pc:sldChg>
      <pc:sldChg chg="addSp delSp modSp add mod ord">
        <pc:chgData name="Andrew Graff" userId="404e7bbd-ebfc-4384-b2c3-98b56ba959fc" providerId="ADAL" clId="{D9B02C6A-A2C9-428D-A596-0928FE885E55}" dt="2024-10-02T21:39:36.979" v="6810" actId="1076"/>
        <pc:sldMkLst>
          <pc:docMk/>
          <pc:sldMk cId="3920449706" sldId="294"/>
        </pc:sldMkLst>
        <pc:spChg chg="mod">
          <ac:chgData name="Andrew Graff" userId="404e7bbd-ebfc-4384-b2c3-98b56ba959fc" providerId="ADAL" clId="{D9B02C6A-A2C9-428D-A596-0928FE885E55}" dt="2024-10-02T09:50:56.733" v="2666" actId="20577"/>
          <ac:spMkLst>
            <pc:docMk/>
            <pc:sldMk cId="3920449706" sldId="294"/>
            <ac:spMk id="2" creationId="{932E68D2-FE57-DF2D-92A7-15B2546FD0BF}"/>
          </ac:spMkLst>
        </pc:spChg>
        <pc:picChg chg="add mod">
          <ac:chgData name="Andrew Graff" userId="404e7bbd-ebfc-4384-b2c3-98b56ba959fc" providerId="ADAL" clId="{D9B02C6A-A2C9-428D-A596-0928FE885E55}" dt="2024-10-02T09:50:34.336" v="2649" actId="1076"/>
          <ac:picMkLst>
            <pc:docMk/>
            <pc:sldMk cId="3920449706" sldId="294"/>
            <ac:picMk id="3" creationId="{CA9ED3BA-C822-0E9E-EAF1-AE7FEACC5D46}"/>
          </ac:picMkLst>
        </pc:picChg>
        <pc:picChg chg="add mod">
          <ac:chgData name="Andrew Graff" userId="404e7bbd-ebfc-4384-b2c3-98b56ba959fc" providerId="ADAL" clId="{D9B02C6A-A2C9-428D-A596-0928FE885E55}" dt="2024-10-02T21:39:20.052" v="6806" actId="1076"/>
          <ac:picMkLst>
            <pc:docMk/>
            <pc:sldMk cId="3920449706" sldId="294"/>
            <ac:picMk id="12" creationId="{61BADF30-58F1-4531-A04B-D9B9FF77A501}"/>
          </ac:picMkLst>
        </pc:picChg>
        <pc:picChg chg="add mod">
          <ac:chgData name="Andrew Graff" userId="404e7bbd-ebfc-4384-b2c3-98b56ba959fc" providerId="ADAL" clId="{D9B02C6A-A2C9-428D-A596-0928FE885E55}" dt="2024-10-02T21:39:28.826" v="6807"/>
          <ac:picMkLst>
            <pc:docMk/>
            <pc:sldMk cId="3920449706" sldId="294"/>
            <ac:picMk id="13" creationId="{5FCD5F40-5CDB-9B6E-3D97-AA568DD3AD3C}"/>
          </ac:picMkLst>
        </pc:picChg>
        <pc:picChg chg="del">
          <ac:chgData name="Andrew Graff" userId="404e7bbd-ebfc-4384-b2c3-98b56ba959fc" providerId="ADAL" clId="{D9B02C6A-A2C9-428D-A596-0928FE885E55}" dt="2024-10-02T09:50:28.244" v="2647" actId="21"/>
          <ac:picMkLst>
            <pc:docMk/>
            <pc:sldMk cId="3920449706" sldId="294"/>
            <ac:picMk id="13" creationId="{CA9ED3BA-C822-0E9E-EAF1-AE7FEACC5D46}"/>
          </ac:picMkLst>
        </pc:picChg>
        <pc:picChg chg="add mod">
          <ac:chgData name="Andrew Graff" userId="404e7bbd-ebfc-4384-b2c3-98b56ba959fc" providerId="ADAL" clId="{D9B02C6A-A2C9-428D-A596-0928FE885E55}" dt="2024-10-02T21:39:36.979" v="6810" actId="1076"/>
          <ac:picMkLst>
            <pc:docMk/>
            <pc:sldMk cId="3920449706" sldId="294"/>
            <ac:picMk id="17" creationId="{B6C36BE9-7902-E4B2-F35F-3A813A466630}"/>
          </ac:picMkLst>
        </pc:picChg>
      </pc:sldChg>
      <pc:sldChg chg="addSp delSp modSp new mod">
        <pc:chgData name="Andrew Graff" userId="404e7bbd-ebfc-4384-b2c3-98b56ba959fc" providerId="ADAL" clId="{D9B02C6A-A2C9-428D-A596-0928FE885E55}" dt="2024-10-02T21:31:15.638" v="5621" actId="255"/>
        <pc:sldMkLst>
          <pc:docMk/>
          <pc:sldMk cId="167259712" sldId="295"/>
        </pc:sldMkLst>
        <pc:spChg chg="mod">
          <ac:chgData name="Andrew Graff" userId="404e7bbd-ebfc-4384-b2c3-98b56ba959fc" providerId="ADAL" clId="{D9B02C6A-A2C9-428D-A596-0928FE885E55}" dt="2024-10-02T21:16:28.443" v="2697"/>
          <ac:spMkLst>
            <pc:docMk/>
            <pc:sldMk cId="167259712" sldId="295"/>
            <ac:spMk id="2" creationId="{C54C8120-DE10-05C9-796A-B05AE282C2FB}"/>
          </ac:spMkLst>
        </pc:spChg>
        <pc:spChg chg="mod">
          <ac:chgData name="Andrew Graff" userId="404e7bbd-ebfc-4384-b2c3-98b56ba959fc" providerId="ADAL" clId="{D9B02C6A-A2C9-428D-A596-0928FE885E55}" dt="2024-10-02T21:31:15.638" v="5621" actId="255"/>
          <ac:spMkLst>
            <pc:docMk/>
            <pc:sldMk cId="167259712" sldId="295"/>
            <ac:spMk id="3" creationId="{58BE2414-79AB-451D-D23B-F5C96245AF6F}"/>
          </ac:spMkLst>
        </pc:spChg>
        <pc:spChg chg="add del">
          <ac:chgData name="Andrew Graff" userId="404e7bbd-ebfc-4384-b2c3-98b56ba959fc" providerId="ADAL" clId="{D9B02C6A-A2C9-428D-A596-0928FE885E55}" dt="2024-10-02T21:15:38.875" v="2690" actId="22"/>
          <ac:spMkLst>
            <pc:docMk/>
            <pc:sldMk cId="167259712" sldId="295"/>
            <ac:spMk id="5" creationId="{588A9840-E13F-1B5C-E0D5-7F2359BD65ED}"/>
          </ac:spMkLst>
        </pc:spChg>
      </pc:sldChg>
      <pc:sldChg chg="modSp new mod">
        <pc:chgData name="Andrew Graff" userId="404e7bbd-ebfc-4384-b2c3-98b56ba959fc" providerId="ADAL" clId="{D9B02C6A-A2C9-428D-A596-0928FE885E55}" dt="2024-10-02T22:07:00.900" v="8967" actId="20577"/>
        <pc:sldMkLst>
          <pc:docMk/>
          <pc:sldMk cId="4108589096" sldId="296"/>
        </pc:sldMkLst>
        <pc:spChg chg="mod">
          <ac:chgData name="Andrew Graff" userId="404e7bbd-ebfc-4384-b2c3-98b56ba959fc" providerId="ADAL" clId="{D9B02C6A-A2C9-428D-A596-0928FE885E55}" dt="2024-10-02T21:16:20.086" v="2696"/>
          <ac:spMkLst>
            <pc:docMk/>
            <pc:sldMk cId="4108589096" sldId="296"/>
            <ac:spMk id="2" creationId="{65EF64AC-02F5-96AE-EE47-B2C8B41F4008}"/>
          </ac:spMkLst>
        </pc:spChg>
        <pc:spChg chg="mod">
          <ac:chgData name="Andrew Graff" userId="404e7bbd-ebfc-4384-b2c3-98b56ba959fc" providerId="ADAL" clId="{D9B02C6A-A2C9-428D-A596-0928FE885E55}" dt="2024-10-02T22:07:00.900" v="8967" actId="20577"/>
          <ac:spMkLst>
            <pc:docMk/>
            <pc:sldMk cId="4108589096" sldId="296"/>
            <ac:spMk id="3" creationId="{6ED93FCA-F0D5-B1E2-F4C0-76D23BBBB6E5}"/>
          </ac:spMkLst>
        </pc:spChg>
      </pc:sldChg>
      <pc:sldChg chg="modSp new mod">
        <pc:chgData name="Andrew Graff" userId="404e7bbd-ebfc-4384-b2c3-98b56ba959fc" providerId="ADAL" clId="{D9B02C6A-A2C9-428D-A596-0928FE885E55}" dt="2024-10-02T22:46:42.048" v="9210" actId="113"/>
        <pc:sldMkLst>
          <pc:docMk/>
          <pc:sldMk cId="1388876835" sldId="297"/>
        </pc:sldMkLst>
        <pc:spChg chg="mod">
          <ac:chgData name="Andrew Graff" userId="404e7bbd-ebfc-4384-b2c3-98b56ba959fc" providerId="ADAL" clId="{D9B02C6A-A2C9-428D-A596-0928FE885E55}" dt="2024-10-02T22:46:42.048" v="9210" actId="113"/>
          <ac:spMkLst>
            <pc:docMk/>
            <pc:sldMk cId="1388876835" sldId="297"/>
            <ac:spMk id="2" creationId="{422B3B2B-C5E6-5CB9-D0E4-BBC1B8482F0E}"/>
          </ac:spMkLst>
        </pc:spChg>
        <pc:spChg chg="mod">
          <ac:chgData name="Andrew Graff" userId="404e7bbd-ebfc-4384-b2c3-98b56ba959fc" providerId="ADAL" clId="{D9B02C6A-A2C9-428D-A596-0928FE885E55}" dt="2024-10-02T22:33:49.573" v="9209"/>
          <ac:spMkLst>
            <pc:docMk/>
            <pc:sldMk cId="1388876835" sldId="297"/>
            <ac:spMk id="3" creationId="{1707145A-0BEE-DEC4-3027-C52932C427AE}"/>
          </ac:spMkLst>
        </pc:spChg>
      </pc:sldChg>
    </pc:docChg>
  </pc:docChgLst>
  <pc:docChgLst>
    <pc:chgData name="Andrew Graff" userId="404e7bbd-ebfc-4384-b2c3-98b56ba959fc" providerId="ADAL" clId="{216C3A95-D949-4292-85EE-A07327EE46F7}"/>
    <pc:docChg chg="undo custSel addSld modSld">
      <pc:chgData name="Andrew Graff" userId="404e7bbd-ebfc-4384-b2c3-98b56ba959fc" providerId="ADAL" clId="{216C3A95-D949-4292-85EE-A07327EE46F7}" dt="2024-10-01T21:03:39.453" v="2062" actId="20577"/>
      <pc:docMkLst>
        <pc:docMk/>
      </pc:docMkLst>
      <pc:sldChg chg="modSp mod">
        <pc:chgData name="Andrew Graff" userId="404e7bbd-ebfc-4384-b2c3-98b56ba959fc" providerId="ADAL" clId="{216C3A95-D949-4292-85EE-A07327EE46F7}" dt="2024-10-01T07:38:02.332" v="1023" actId="113"/>
        <pc:sldMkLst>
          <pc:docMk/>
          <pc:sldMk cId="3159179337" sldId="257"/>
        </pc:sldMkLst>
        <pc:spChg chg="mod">
          <ac:chgData name="Andrew Graff" userId="404e7bbd-ebfc-4384-b2c3-98b56ba959fc" providerId="ADAL" clId="{216C3A95-D949-4292-85EE-A07327EE46F7}" dt="2024-10-01T07:38:02.332" v="1023" actId="113"/>
          <ac:spMkLst>
            <pc:docMk/>
            <pc:sldMk cId="3159179337" sldId="257"/>
            <ac:spMk id="3" creationId="{84B1D85E-7D13-6BC8-2318-15454A7A1EF4}"/>
          </ac:spMkLst>
        </pc:spChg>
      </pc:sldChg>
      <pc:sldChg chg="modSp mod">
        <pc:chgData name="Andrew Graff" userId="404e7bbd-ebfc-4384-b2c3-98b56ba959fc" providerId="ADAL" clId="{216C3A95-D949-4292-85EE-A07327EE46F7}" dt="2024-10-01T21:03:39.453" v="2062" actId="20577"/>
        <pc:sldMkLst>
          <pc:docMk/>
          <pc:sldMk cId="3763132571" sldId="258"/>
        </pc:sldMkLst>
        <pc:spChg chg="mod">
          <ac:chgData name="Andrew Graff" userId="404e7bbd-ebfc-4384-b2c3-98b56ba959fc" providerId="ADAL" clId="{216C3A95-D949-4292-85EE-A07327EE46F7}" dt="2024-10-01T21:03:39.453" v="2062" actId="20577"/>
          <ac:spMkLst>
            <pc:docMk/>
            <pc:sldMk cId="3763132571" sldId="258"/>
            <ac:spMk id="3" creationId="{D9838374-E21F-7579-E57B-4516991F2D23}"/>
          </ac:spMkLst>
        </pc:spChg>
      </pc:sldChg>
      <pc:sldChg chg="modNotesTx">
        <pc:chgData name="Andrew Graff" userId="404e7bbd-ebfc-4384-b2c3-98b56ba959fc" providerId="ADAL" clId="{216C3A95-D949-4292-85EE-A07327EE46F7}" dt="2024-10-01T07:28:40.202" v="405" actId="20577"/>
        <pc:sldMkLst>
          <pc:docMk/>
          <pc:sldMk cId="576468443" sldId="263"/>
        </pc:sldMkLst>
      </pc:sldChg>
      <pc:sldChg chg="modNotesTx">
        <pc:chgData name="Andrew Graff" userId="404e7bbd-ebfc-4384-b2c3-98b56ba959fc" providerId="ADAL" clId="{216C3A95-D949-4292-85EE-A07327EE46F7}" dt="2024-10-01T08:02:44.336" v="1560" actId="20577"/>
        <pc:sldMkLst>
          <pc:docMk/>
          <pc:sldMk cId="2245156013" sldId="264"/>
        </pc:sldMkLst>
      </pc:sldChg>
      <pc:sldChg chg="modSp mod modNotesTx">
        <pc:chgData name="Andrew Graff" userId="404e7bbd-ebfc-4384-b2c3-98b56ba959fc" providerId="ADAL" clId="{216C3A95-D949-4292-85EE-A07327EE46F7}" dt="2024-10-01T07:58:58.965" v="1539" actId="20577"/>
        <pc:sldMkLst>
          <pc:docMk/>
          <pc:sldMk cId="1731395550" sldId="265"/>
        </pc:sldMkLst>
        <pc:spChg chg="mod">
          <ac:chgData name="Andrew Graff" userId="404e7bbd-ebfc-4384-b2c3-98b56ba959fc" providerId="ADAL" clId="{216C3A95-D949-4292-85EE-A07327EE46F7}" dt="2024-10-01T07:53:28.116" v="1040" actId="20577"/>
          <ac:spMkLst>
            <pc:docMk/>
            <pc:sldMk cId="1731395550" sldId="265"/>
            <ac:spMk id="3" creationId="{67B4BCB9-CBB7-D921-36C2-527294431BD3}"/>
          </ac:spMkLst>
        </pc:spChg>
      </pc:sldChg>
      <pc:sldChg chg="modSp mod modNotesTx">
        <pc:chgData name="Andrew Graff" userId="404e7bbd-ebfc-4384-b2c3-98b56ba959fc" providerId="ADAL" clId="{216C3A95-D949-4292-85EE-A07327EE46F7}" dt="2024-10-01T08:51:26.290" v="1875" actId="20577"/>
        <pc:sldMkLst>
          <pc:docMk/>
          <pc:sldMk cId="78896163" sldId="276"/>
        </pc:sldMkLst>
        <pc:spChg chg="mod">
          <ac:chgData name="Andrew Graff" userId="404e7bbd-ebfc-4384-b2c3-98b56ba959fc" providerId="ADAL" clId="{216C3A95-D949-4292-85EE-A07327EE46F7}" dt="2024-10-01T08:51:26.290" v="1875" actId="20577"/>
          <ac:spMkLst>
            <pc:docMk/>
            <pc:sldMk cId="78896163" sldId="276"/>
            <ac:spMk id="3" creationId="{8EDF717C-2928-F58B-A18D-F2A3CF287F06}"/>
          </ac:spMkLst>
        </pc:spChg>
      </pc:sldChg>
      <pc:sldChg chg="modSp mod modNotesTx">
        <pc:chgData name="Andrew Graff" userId="404e7bbd-ebfc-4384-b2c3-98b56ba959fc" providerId="ADAL" clId="{216C3A95-D949-4292-85EE-A07327EE46F7}" dt="2024-10-01T09:17:07.559" v="1952" actId="20577"/>
        <pc:sldMkLst>
          <pc:docMk/>
          <pc:sldMk cId="3526439755" sldId="277"/>
        </pc:sldMkLst>
        <pc:spChg chg="mod">
          <ac:chgData name="Andrew Graff" userId="404e7bbd-ebfc-4384-b2c3-98b56ba959fc" providerId="ADAL" clId="{216C3A95-D949-4292-85EE-A07327EE46F7}" dt="2024-10-01T09:17:07.559" v="1952" actId="20577"/>
          <ac:spMkLst>
            <pc:docMk/>
            <pc:sldMk cId="3526439755" sldId="277"/>
            <ac:spMk id="3" creationId="{8EDF717C-2928-F58B-A18D-F2A3CF287F06}"/>
          </ac:spMkLst>
        </pc:spChg>
      </pc:sldChg>
      <pc:sldChg chg="modNotesTx">
        <pc:chgData name="Andrew Graff" userId="404e7bbd-ebfc-4384-b2c3-98b56ba959fc" providerId="ADAL" clId="{216C3A95-D949-4292-85EE-A07327EE46F7}" dt="2024-10-01T08:08:27.569" v="1609" actId="20577"/>
        <pc:sldMkLst>
          <pc:docMk/>
          <pc:sldMk cId="2100537079" sldId="278"/>
        </pc:sldMkLst>
      </pc:sldChg>
      <pc:sldChg chg="modSp new mod">
        <pc:chgData name="Andrew Graff" userId="404e7bbd-ebfc-4384-b2c3-98b56ba959fc" providerId="ADAL" clId="{216C3A95-D949-4292-85EE-A07327EE46F7}" dt="2024-10-01T21:01:49.690" v="2023" actId="113"/>
        <pc:sldMkLst>
          <pc:docMk/>
          <pc:sldMk cId="3144128681" sldId="279"/>
        </pc:sldMkLst>
        <pc:spChg chg="mod">
          <ac:chgData name="Andrew Graff" userId="404e7bbd-ebfc-4384-b2c3-98b56ba959fc" providerId="ADAL" clId="{216C3A95-D949-4292-85EE-A07327EE46F7}" dt="2024-10-01T07:29:56.425" v="458" actId="20577"/>
          <ac:spMkLst>
            <pc:docMk/>
            <pc:sldMk cId="3144128681" sldId="279"/>
            <ac:spMk id="2" creationId="{BBF537D5-9A0F-D153-C819-EEDD51ACA8A0}"/>
          </ac:spMkLst>
        </pc:spChg>
        <pc:spChg chg="mod">
          <ac:chgData name="Andrew Graff" userId="404e7bbd-ebfc-4384-b2c3-98b56ba959fc" providerId="ADAL" clId="{216C3A95-D949-4292-85EE-A07327EE46F7}" dt="2024-10-01T21:01:49.690" v="2023" actId="113"/>
          <ac:spMkLst>
            <pc:docMk/>
            <pc:sldMk cId="3144128681" sldId="279"/>
            <ac:spMk id="3" creationId="{9488B0DB-2A9F-0955-5E9E-DEB01CDD0C2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F8682D-52B6-47CB-A67E-5BC9E809DFC9}" type="doc">
      <dgm:prSet loTypeId="urn:microsoft.com/office/officeart/2018/2/layout/IconCircleList" loCatId="icon" qsTypeId="urn:microsoft.com/office/officeart/2005/8/quickstyle/simple1" qsCatId="simple" csTypeId="urn:microsoft.com/office/officeart/2018/5/colors/Iconchunking_neutralicon_accent1_2" csCatId="accent1" phldr="1"/>
      <dgm:spPr/>
      <dgm:t>
        <a:bodyPr/>
        <a:lstStyle/>
        <a:p>
          <a:endParaRPr lang="en-US"/>
        </a:p>
      </dgm:t>
    </dgm:pt>
    <dgm:pt modelId="{DE312DA5-A6DE-4112-9B96-DBFC41D049F6}">
      <dgm:prSet/>
      <dgm:spPr/>
      <dgm:t>
        <a:bodyPr/>
        <a:lstStyle/>
        <a:p>
          <a:r>
            <a:rPr lang="en-NZ"/>
            <a:t>We will capture an image of the </a:t>
          </a:r>
          <a:r>
            <a:rPr lang="en-NZ" b="1"/>
            <a:t>CSF USB file</a:t>
          </a:r>
          <a:endParaRPr lang="en-US"/>
        </a:p>
      </dgm:t>
    </dgm:pt>
    <dgm:pt modelId="{89F6B647-AA8B-455C-BB26-A3B3BB8AF1EA}" type="parTrans" cxnId="{A71F7E65-70D7-42D8-9475-91DDB35958E8}">
      <dgm:prSet/>
      <dgm:spPr/>
      <dgm:t>
        <a:bodyPr/>
        <a:lstStyle/>
        <a:p>
          <a:endParaRPr lang="en-US"/>
        </a:p>
      </dgm:t>
    </dgm:pt>
    <dgm:pt modelId="{9C4143FA-54C4-4CAC-9E08-0EF705D444E1}" type="sibTrans" cxnId="{A71F7E65-70D7-42D8-9475-91DDB35958E8}">
      <dgm:prSet/>
      <dgm:spPr/>
      <dgm:t>
        <a:bodyPr/>
        <a:lstStyle/>
        <a:p>
          <a:endParaRPr lang="en-US"/>
        </a:p>
      </dgm:t>
    </dgm:pt>
    <dgm:pt modelId="{A98FE2F0-E446-424A-B770-6D7F83A6B05D}">
      <dgm:prSet/>
      <dgm:spPr/>
      <dgm:t>
        <a:bodyPr/>
        <a:lstStyle/>
        <a:p>
          <a:r>
            <a:rPr lang="en-NZ"/>
            <a:t>Locate the usb drive </a:t>
          </a:r>
          <a:r>
            <a:rPr lang="en-NZ" b="1"/>
            <a:t>“fdisk –l”</a:t>
          </a:r>
          <a:endParaRPr lang="en-US"/>
        </a:p>
      </dgm:t>
    </dgm:pt>
    <dgm:pt modelId="{60AA60C4-4BB5-4F6C-B191-8AA72CDFD2C6}" type="parTrans" cxnId="{52C6524E-11DD-4CE3-B9D8-4ACE26F741E4}">
      <dgm:prSet/>
      <dgm:spPr/>
      <dgm:t>
        <a:bodyPr/>
        <a:lstStyle/>
        <a:p>
          <a:endParaRPr lang="en-US"/>
        </a:p>
      </dgm:t>
    </dgm:pt>
    <dgm:pt modelId="{43F9DA43-6F7A-4A08-8766-5B6B2079C523}" type="sibTrans" cxnId="{52C6524E-11DD-4CE3-B9D8-4ACE26F741E4}">
      <dgm:prSet/>
      <dgm:spPr/>
      <dgm:t>
        <a:bodyPr/>
        <a:lstStyle/>
        <a:p>
          <a:endParaRPr lang="en-US"/>
        </a:p>
      </dgm:t>
    </dgm:pt>
    <dgm:pt modelId="{9321215B-6924-43E0-91A7-105CC5FF5B5B}">
      <dgm:prSet/>
      <dgm:spPr/>
      <dgm:t>
        <a:bodyPr/>
        <a:lstStyle/>
        <a:p>
          <a:r>
            <a:rPr lang="en-NZ" dirty="0"/>
            <a:t>Entering</a:t>
          </a:r>
          <a:r>
            <a:rPr lang="en-NZ" b="1" dirty="0"/>
            <a:t> “</a:t>
          </a:r>
          <a:r>
            <a:rPr lang="en-NZ" b="1" dirty="0" err="1"/>
            <a:t>sudo</a:t>
          </a:r>
          <a:r>
            <a:rPr lang="en-NZ" b="1" dirty="0"/>
            <a:t> dd if=/dev/sdb1 of=~</a:t>
          </a:r>
          <a:r>
            <a:rPr lang="en-NZ" b="1" dirty="0" err="1"/>
            <a:t>usb-csf.img</a:t>
          </a:r>
          <a:r>
            <a:rPr lang="en-NZ" b="1" dirty="0"/>
            <a:t> bs=4M”  </a:t>
          </a:r>
          <a:endParaRPr lang="en-US" dirty="0"/>
        </a:p>
      </dgm:t>
    </dgm:pt>
    <dgm:pt modelId="{79AAE59D-C586-48B9-95D5-F2433C811D15}" type="parTrans" cxnId="{070316F3-5322-4F55-B590-290ACB6CAE5F}">
      <dgm:prSet/>
      <dgm:spPr/>
      <dgm:t>
        <a:bodyPr/>
        <a:lstStyle/>
        <a:p>
          <a:endParaRPr lang="en-US"/>
        </a:p>
      </dgm:t>
    </dgm:pt>
    <dgm:pt modelId="{388F6247-B985-4A4F-9D5E-29EA242C46AC}" type="sibTrans" cxnId="{070316F3-5322-4F55-B590-290ACB6CAE5F}">
      <dgm:prSet/>
      <dgm:spPr/>
      <dgm:t>
        <a:bodyPr/>
        <a:lstStyle/>
        <a:p>
          <a:endParaRPr lang="en-US"/>
        </a:p>
      </dgm:t>
    </dgm:pt>
    <dgm:pt modelId="{995C5F98-2931-4247-858C-C8606EA614B1}" type="pres">
      <dgm:prSet presAssocID="{2AF8682D-52B6-47CB-A67E-5BC9E809DFC9}" presName="root" presStyleCnt="0">
        <dgm:presLayoutVars>
          <dgm:dir/>
          <dgm:resizeHandles val="exact"/>
        </dgm:presLayoutVars>
      </dgm:prSet>
      <dgm:spPr/>
    </dgm:pt>
    <dgm:pt modelId="{700B4E4B-A1C0-4FBC-9C4C-FD698F8FD7AB}" type="pres">
      <dgm:prSet presAssocID="{2AF8682D-52B6-47CB-A67E-5BC9E809DFC9}" presName="container" presStyleCnt="0">
        <dgm:presLayoutVars>
          <dgm:dir/>
          <dgm:resizeHandles val="exact"/>
        </dgm:presLayoutVars>
      </dgm:prSet>
      <dgm:spPr/>
    </dgm:pt>
    <dgm:pt modelId="{99EB10F1-ABB6-4B3C-A483-3D22503DEE59}" type="pres">
      <dgm:prSet presAssocID="{DE312DA5-A6DE-4112-9B96-DBFC41D049F6}" presName="compNode" presStyleCnt="0"/>
      <dgm:spPr/>
    </dgm:pt>
    <dgm:pt modelId="{88EAEA37-912D-4D72-B0E3-B3DC5E18152A}" type="pres">
      <dgm:prSet presAssocID="{DE312DA5-A6DE-4112-9B96-DBFC41D049F6}" presName="iconBgRect" presStyleLbl="bgShp" presStyleIdx="0" presStyleCnt="3"/>
      <dgm:spPr/>
    </dgm:pt>
    <dgm:pt modelId="{9F2A9F47-416B-4862-A0B6-0E8B0A813A67}" type="pres">
      <dgm:prSet presAssocID="{DE312DA5-A6DE-4112-9B96-DBFC41D049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mera"/>
        </a:ext>
      </dgm:extLst>
    </dgm:pt>
    <dgm:pt modelId="{49DEA93F-A25B-4238-B376-D682C24E13F5}" type="pres">
      <dgm:prSet presAssocID="{DE312DA5-A6DE-4112-9B96-DBFC41D049F6}" presName="spaceRect" presStyleCnt="0"/>
      <dgm:spPr/>
    </dgm:pt>
    <dgm:pt modelId="{83306D64-6075-4EAE-8A69-B1170BBFCCFC}" type="pres">
      <dgm:prSet presAssocID="{DE312DA5-A6DE-4112-9B96-DBFC41D049F6}" presName="textRect" presStyleLbl="revTx" presStyleIdx="0" presStyleCnt="3">
        <dgm:presLayoutVars>
          <dgm:chMax val="1"/>
          <dgm:chPref val="1"/>
        </dgm:presLayoutVars>
      </dgm:prSet>
      <dgm:spPr/>
    </dgm:pt>
    <dgm:pt modelId="{1792AEC1-49E8-48FB-B6C2-AACE1A89ECAC}" type="pres">
      <dgm:prSet presAssocID="{9C4143FA-54C4-4CAC-9E08-0EF705D444E1}" presName="sibTrans" presStyleLbl="sibTrans2D1" presStyleIdx="0" presStyleCnt="0"/>
      <dgm:spPr/>
    </dgm:pt>
    <dgm:pt modelId="{0949BA81-6408-43A1-8F01-D957FDF53FC8}" type="pres">
      <dgm:prSet presAssocID="{A98FE2F0-E446-424A-B770-6D7F83A6B05D}" presName="compNode" presStyleCnt="0"/>
      <dgm:spPr/>
    </dgm:pt>
    <dgm:pt modelId="{5CAF7579-5B08-408E-A9E9-5C426DFA8134}" type="pres">
      <dgm:prSet presAssocID="{A98FE2F0-E446-424A-B770-6D7F83A6B05D}" presName="iconBgRect" presStyleLbl="bgShp" presStyleIdx="1" presStyleCnt="3"/>
      <dgm:spPr/>
    </dgm:pt>
    <dgm:pt modelId="{77D1B523-F09C-4221-B995-E64F6507DAE0}" type="pres">
      <dgm:prSet presAssocID="{A98FE2F0-E446-424A-B770-6D7F83A6B0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B"/>
        </a:ext>
      </dgm:extLst>
    </dgm:pt>
    <dgm:pt modelId="{3763D691-8E1D-4E6B-99A2-6C86916B62E3}" type="pres">
      <dgm:prSet presAssocID="{A98FE2F0-E446-424A-B770-6D7F83A6B05D}" presName="spaceRect" presStyleCnt="0"/>
      <dgm:spPr/>
    </dgm:pt>
    <dgm:pt modelId="{D8652CCC-FB05-4221-997E-1A0F3F74F71B}" type="pres">
      <dgm:prSet presAssocID="{A98FE2F0-E446-424A-B770-6D7F83A6B05D}" presName="textRect" presStyleLbl="revTx" presStyleIdx="1" presStyleCnt="3">
        <dgm:presLayoutVars>
          <dgm:chMax val="1"/>
          <dgm:chPref val="1"/>
        </dgm:presLayoutVars>
      </dgm:prSet>
      <dgm:spPr/>
    </dgm:pt>
    <dgm:pt modelId="{DEF61B0F-135F-4AFF-921E-2653CE47EBF8}" type="pres">
      <dgm:prSet presAssocID="{43F9DA43-6F7A-4A08-8766-5B6B2079C523}" presName="sibTrans" presStyleLbl="sibTrans2D1" presStyleIdx="0" presStyleCnt="0"/>
      <dgm:spPr/>
    </dgm:pt>
    <dgm:pt modelId="{32062648-B7F9-472C-BE95-E509C49568E7}" type="pres">
      <dgm:prSet presAssocID="{9321215B-6924-43E0-91A7-105CC5FF5B5B}" presName="compNode" presStyleCnt="0"/>
      <dgm:spPr/>
    </dgm:pt>
    <dgm:pt modelId="{8E3EF68D-EAE2-4554-8A1A-B10DB6672F84}" type="pres">
      <dgm:prSet presAssocID="{9321215B-6924-43E0-91A7-105CC5FF5B5B}" presName="iconBgRect" presStyleLbl="bgShp" presStyleIdx="2" presStyleCnt="3"/>
      <dgm:spPr/>
    </dgm:pt>
    <dgm:pt modelId="{F98B1DD6-FC98-44E2-999E-1BFAB84A0EC0}" type="pres">
      <dgm:prSet presAssocID="{9321215B-6924-43E0-91A7-105CC5FF5B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B0C994F-F16D-4AC2-88F2-F08F41229D8C}" type="pres">
      <dgm:prSet presAssocID="{9321215B-6924-43E0-91A7-105CC5FF5B5B}" presName="spaceRect" presStyleCnt="0"/>
      <dgm:spPr/>
    </dgm:pt>
    <dgm:pt modelId="{9B5983F4-9831-468B-91BE-C8FF3D1E4057}" type="pres">
      <dgm:prSet presAssocID="{9321215B-6924-43E0-91A7-105CC5FF5B5B}" presName="textRect" presStyleLbl="revTx" presStyleIdx="2" presStyleCnt="3">
        <dgm:presLayoutVars>
          <dgm:chMax val="1"/>
          <dgm:chPref val="1"/>
        </dgm:presLayoutVars>
      </dgm:prSet>
      <dgm:spPr/>
    </dgm:pt>
  </dgm:ptLst>
  <dgm:cxnLst>
    <dgm:cxn modelId="{EA929821-BCC1-459A-847B-AB2963EE5EA3}" type="presOf" srcId="{43F9DA43-6F7A-4A08-8766-5B6B2079C523}" destId="{DEF61B0F-135F-4AFF-921E-2653CE47EBF8}" srcOrd="0" destOrd="0" presId="urn:microsoft.com/office/officeart/2018/2/layout/IconCircleList"/>
    <dgm:cxn modelId="{933B0A3B-6CEA-4A3C-A8A5-76B5E1BF214C}" type="presOf" srcId="{9321215B-6924-43E0-91A7-105CC5FF5B5B}" destId="{9B5983F4-9831-468B-91BE-C8FF3D1E4057}" srcOrd="0" destOrd="0" presId="urn:microsoft.com/office/officeart/2018/2/layout/IconCircleList"/>
    <dgm:cxn modelId="{22A0CD64-3CDC-4711-87A3-910A5BBEB2DF}" type="presOf" srcId="{2AF8682D-52B6-47CB-A67E-5BC9E809DFC9}" destId="{995C5F98-2931-4247-858C-C8606EA614B1}" srcOrd="0" destOrd="0" presId="urn:microsoft.com/office/officeart/2018/2/layout/IconCircleList"/>
    <dgm:cxn modelId="{A71F7E65-70D7-42D8-9475-91DDB35958E8}" srcId="{2AF8682D-52B6-47CB-A67E-5BC9E809DFC9}" destId="{DE312DA5-A6DE-4112-9B96-DBFC41D049F6}" srcOrd="0" destOrd="0" parTransId="{89F6B647-AA8B-455C-BB26-A3B3BB8AF1EA}" sibTransId="{9C4143FA-54C4-4CAC-9E08-0EF705D444E1}"/>
    <dgm:cxn modelId="{52C6524E-11DD-4CE3-B9D8-4ACE26F741E4}" srcId="{2AF8682D-52B6-47CB-A67E-5BC9E809DFC9}" destId="{A98FE2F0-E446-424A-B770-6D7F83A6B05D}" srcOrd="1" destOrd="0" parTransId="{60AA60C4-4BB5-4F6C-B191-8AA72CDFD2C6}" sibTransId="{43F9DA43-6F7A-4A08-8766-5B6B2079C523}"/>
    <dgm:cxn modelId="{2D71EA88-B9BE-4C51-9794-3931FCF37476}" type="presOf" srcId="{9C4143FA-54C4-4CAC-9E08-0EF705D444E1}" destId="{1792AEC1-49E8-48FB-B6C2-AACE1A89ECAC}" srcOrd="0" destOrd="0" presId="urn:microsoft.com/office/officeart/2018/2/layout/IconCircleList"/>
    <dgm:cxn modelId="{D09738A9-8C74-41A6-A44E-BB25CDB7BABC}" type="presOf" srcId="{A98FE2F0-E446-424A-B770-6D7F83A6B05D}" destId="{D8652CCC-FB05-4221-997E-1A0F3F74F71B}" srcOrd="0" destOrd="0" presId="urn:microsoft.com/office/officeart/2018/2/layout/IconCircleList"/>
    <dgm:cxn modelId="{A60187C4-2688-414A-A950-9FADD2564D10}" type="presOf" srcId="{DE312DA5-A6DE-4112-9B96-DBFC41D049F6}" destId="{83306D64-6075-4EAE-8A69-B1170BBFCCFC}" srcOrd="0" destOrd="0" presId="urn:microsoft.com/office/officeart/2018/2/layout/IconCircleList"/>
    <dgm:cxn modelId="{070316F3-5322-4F55-B590-290ACB6CAE5F}" srcId="{2AF8682D-52B6-47CB-A67E-5BC9E809DFC9}" destId="{9321215B-6924-43E0-91A7-105CC5FF5B5B}" srcOrd="2" destOrd="0" parTransId="{79AAE59D-C586-48B9-95D5-F2433C811D15}" sibTransId="{388F6247-B985-4A4F-9D5E-29EA242C46AC}"/>
    <dgm:cxn modelId="{DB984DB6-C606-415D-A85E-205CA65290B5}" type="presParOf" srcId="{995C5F98-2931-4247-858C-C8606EA614B1}" destId="{700B4E4B-A1C0-4FBC-9C4C-FD698F8FD7AB}" srcOrd="0" destOrd="0" presId="urn:microsoft.com/office/officeart/2018/2/layout/IconCircleList"/>
    <dgm:cxn modelId="{D959B16F-A61A-4486-82CF-5D20174CD1CC}" type="presParOf" srcId="{700B4E4B-A1C0-4FBC-9C4C-FD698F8FD7AB}" destId="{99EB10F1-ABB6-4B3C-A483-3D22503DEE59}" srcOrd="0" destOrd="0" presId="urn:microsoft.com/office/officeart/2018/2/layout/IconCircleList"/>
    <dgm:cxn modelId="{14980082-DA23-4A78-8E70-B9681F50EE75}" type="presParOf" srcId="{99EB10F1-ABB6-4B3C-A483-3D22503DEE59}" destId="{88EAEA37-912D-4D72-B0E3-B3DC5E18152A}" srcOrd="0" destOrd="0" presId="urn:microsoft.com/office/officeart/2018/2/layout/IconCircleList"/>
    <dgm:cxn modelId="{93A5EBAF-0618-4590-9893-246AA23528D7}" type="presParOf" srcId="{99EB10F1-ABB6-4B3C-A483-3D22503DEE59}" destId="{9F2A9F47-416B-4862-A0B6-0E8B0A813A67}" srcOrd="1" destOrd="0" presId="urn:microsoft.com/office/officeart/2018/2/layout/IconCircleList"/>
    <dgm:cxn modelId="{D209282D-A185-41D0-AEF9-CD6BF9854C92}" type="presParOf" srcId="{99EB10F1-ABB6-4B3C-A483-3D22503DEE59}" destId="{49DEA93F-A25B-4238-B376-D682C24E13F5}" srcOrd="2" destOrd="0" presId="urn:microsoft.com/office/officeart/2018/2/layout/IconCircleList"/>
    <dgm:cxn modelId="{6E22CE9C-E91E-4EE0-B438-57698F284E69}" type="presParOf" srcId="{99EB10F1-ABB6-4B3C-A483-3D22503DEE59}" destId="{83306D64-6075-4EAE-8A69-B1170BBFCCFC}" srcOrd="3" destOrd="0" presId="urn:microsoft.com/office/officeart/2018/2/layout/IconCircleList"/>
    <dgm:cxn modelId="{52114180-9B4C-4DB8-B4C0-231C16A7BC23}" type="presParOf" srcId="{700B4E4B-A1C0-4FBC-9C4C-FD698F8FD7AB}" destId="{1792AEC1-49E8-48FB-B6C2-AACE1A89ECAC}" srcOrd="1" destOrd="0" presId="urn:microsoft.com/office/officeart/2018/2/layout/IconCircleList"/>
    <dgm:cxn modelId="{B93F4610-A844-405F-9861-0E694E4994D0}" type="presParOf" srcId="{700B4E4B-A1C0-4FBC-9C4C-FD698F8FD7AB}" destId="{0949BA81-6408-43A1-8F01-D957FDF53FC8}" srcOrd="2" destOrd="0" presId="urn:microsoft.com/office/officeart/2018/2/layout/IconCircleList"/>
    <dgm:cxn modelId="{AB322ED4-8D33-4A5A-8463-3C4C7805D650}" type="presParOf" srcId="{0949BA81-6408-43A1-8F01-D957FDF53FC8}" destId="{5CAF7579-5B08-408E-A9E9-5C426DFA8134}" srcOrd="0" destOrd="0" presId="urn:microsoft.com/office/officeart/2018/2/layout/IconCircleList"/>
    <dgm:cxn modelId="{A738C025-786D-47FB-BACF-6AEFF11033F9}" type="presParOf" srcId="{0949BA81-6408-43A1-8F01-D957FDF53FC8}" destId="{77D1B523-F09C-4221-B995-E64F6507DAE0}" srcOrd="1" destOrd="0" presId="urn:microsoft.com/office/officeart/2018/2/layout/IconCircleList"/>
    <dgm:cxn modelId="{870F013F-FCC9-4DE4-9414-8B7C86126F39}" type="presParOf" srcId="{0949BA81-6408-43A1-8F01-D957FDF53FC8}" destId="{3763D691-8E1D-4E6B-99A2-6C86916B62E3}" srcOrd="2" destOrd="0" presId="urn:microsoft.com/office/officeart/2018/2/layout/IconCircleList"/>
    <dgm:cxn modelId="{5E190BDB-437B-4C6C-8B1F-C4254E5D02B7}" type="presParOf" srcId="{0949BA81-6408-43A1-8F01-D957FDF53FC8}" destId="{D8652CCC-FB05-4221-997E-1A0F3F74F71B}" srcOrd="3" destOrd="0" presId="urn:microsoft.com/office/officeart/2018/2/layout/IconCircleList"/>
    <dgm:cxn modelId="{8A28850F-72F2-4DF9-9303-174873F3A182}" type="presParOf" srcId="{700B4E4B-A1C0-4FBC-9C4C-FD698F8FD7AB}" destId="{DEF61B0F-135F-4AFF-921E-2653CE47EBF8}" srcOrd="3" destOrd="0" presId="urn:microsoft.com/office/officeart/2018/2/layout/IconCircleList"/>
    <dgm:cxn modelId="{5438E5DE-69A3-44A1-A195-575AA9B1C3CC}" type="presParOf" srcId="{700B4E4B-A1C0-4FBC-9C4C-FD698F8FD7AB}" destId="{32062648-B7F9-472C-BE95-E509C49568E7}" srcOrd="4" destOrd="0" presId="urn:microsoft.com/office/officeart/2018/2/layout/IconCircleList"/>
    <dgm:cxn modelId="{5CA316D9-F84D-4AD9-958D-3FAD26F5B122}" type="presParOf" srcId="{32062648-B7F9-472C-BE95-E509C49568E7}" destId="{8E3EF68D-EAE2-4554-8A1A-B10DB6672F84}" srcOrd="0" destOrd="0" presId="urn:microsoft.com/office/officeart/2018/2/layout/IconCircleList"/>
    <dgm:cxn modelId="{B05031FE-F806-41E1-A6FA-844EEEB63DEB}" type="presParOf" srcId="{32062648-B7F9-472C-BE95-E509C49568E7}" destId="{F98B1DD6-FC98-44E2-999E-1BFAB84A0EC0}" srcOrd="1" destOrd="0" presId="urn:microsoft.com/office/officeart/2018/2/layout/IconCircleList"/>
    <dgm:cxn modelId="{E9828ABC-13ED-4F51-BB6F-5B4B85A0690C}" type="presParOf" srcId="{32062648-B7F9-472C-BE95-E509C49568E7}" destId="{0B0C994F-F16D-4AC2-88F2-F08F41229D8C}" srcOrd="2" destOrd="0" presId="urn:microsoft.com/office/officeart/2018/2/layout/IconCircleList"/>
    <dgm:cxn modelId="{B2CF555D-EABB-4C34-87C2-740C98E7688B}" type="presParOf" srcId="{32062648-B7F9-472C-BE95-E509C49568E7}" destId="{9B5983F4-9831-468B-91BE-C8FF3D1E405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AEA37-912D-4D72-B0E3-B3DC5E18152A}">
      <dsp:nvSpPr>
        <dsp:cNvPr id="0" name=""/>
        <dsp:cNvSpPr/>
      </dsp:nvSpPr>
      <dsp:spPr>
        <a:xfrm>
          <a:off x="366183" y="1376213"/>
          <a:ext cx="813733" cy="813733"/>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A9F47-416B-4862-A0B6-0E8B0A813A67}">
      <dsp:nvSpPr>
        <dsp:cNvPr id="0" name=""/>
        <dsp:cNvSpPr/>
      </dsp:nvSpPr>
      <dsp:spPr>
        <a:xfrm>
          <a:off x="537067" y="1547097"/>
          <a:ext cx="471965" cy="47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306D64-6075-4EAE-8A69-B1170BBFCCFC}">
      <dsp:nvSpPr>
        <dsp:cNvPr id="0" name=""/>
        <dsp:cNvSpPr/>
      </dsp:nvSpPr>
      <dsp:spPr>
        <a:xfrm>
          <a:off x="1354287" y="1376213"/>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NZ" sz="1500" kern="1200"/>
            <a:t>We will capture an image of the </a:t>
          </a:r>
          <a:r>
            <a:rPr lang="en-NZ" sz="1500" b="1" kern="1200"/>
            <a:t>CSF USB file</a:t>
          </a:r>
          <a:endParaRPr lang="en-US" sz="1500" kern="1200"/>
        </a:p>
      </dsp:txBody>
      <dsp:txXfrm>
        <a:off x="1354287" y="1376213"/>
        <a:ext cx="1918085" cy="813733"/>
      </dsp:txXfrm>
    </dsp:sp>
    <dsp:sp modelId="{5CAF7579-5B08-408E-A9E9-5C426DFA8134}">
      <dsp:nvSpPr>
        <dsp:cNvPr id="0" name=""/>
        <dsp:cNvSpPr/>
      </dsp:nvSpPr>
      <dsp:spPr>
        <a:xfrm>
          <a:off x="3606585" y="1376213"/>
          <a:ext cx="813733" cy="813733"/>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1B523-F09C-4221-B995-E64F6507DAE0}">
      <dsp:nvSpPr>
        <dsp:cNvPr id="0" name=""/>
        <dsp:cNvSpPr/>
      </dsp:nvSpPr>
      <dsp:spPr>
        <a:xfrm>
          <a:off x="3777468" y="1547097"/>
          <a:ext cx="471965" cy="471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652CCC-FB05-4221-997E-1A0F3F74F71B}">
      <dsp:nvSpPr>
        <dsp:cNvPr id="0" name=""/>
        <dsp:cNvSpPr/>
      </dsp:nvSpPr>
      <dsp:spPr>
        <a:xfrm>
          <a:off x="4594689" y="1376213"/>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NZ" sz="1500" kern="1200"/>
            <a:t>Locate the usb drive </a:t>
          </a:r>
          <a:r>
            <a:rPr lang="en-NZ" sz="1500" b="1" kern="1200"/>
            <a:t>“fdisk –l”</a:t>
          </a:r>
          <a:endParaRPr lang="en-US" sz="1500" kern="1200"/>
        </a:p>
      </dsp:txBody>
      <dsp:txXfrm>
        <a:off x="4594689" y="1376213"/>
        <a:ext cx="1918085" cy="813733"/>
      </dsp:txXfrm>
    </dsp:sp>
    <dsp:sp modelId="{8E3EF68D-EAE2-4554-8A1A-B10DB6672F84}">
      <dsp:nvSpPr>
        <dsp:cNvPr id="0" name=""/>
        <dsp:cNvSpPr/>
      </dsp:nvSpPr>
      <dsp:spPr>
        <a:xfrm>
          <a:off x="6846986" y="1376213"/>
          <a:ext cx="813733" cy="813733"/>
        </a:xfrm>
        <a:prstGeom prst="ellipse">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8B1DD6-FC98-44E2-999E-1BFAB84A0EC0}">
      <dsp:nvSpPr>
        <dsp:cNvPr id="0" name=""/>
        <dsp:cNvSpPr/>
      </dsp:nvSpPr>
      <dsp:spPr>
        <a:xfrm>
          <a:off x="7017870" y="1547097"/>
          <a:ext cx="471965" cy="471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5983F4-9831-468B-91BE-C8FF3D1E4057}">
      <dsp:nvSpPr>
        <dsp:cNvPr id="0" name=""/>
        <dsp:cNvSpPr/>
      </dsp:nvSpPr>
      <dsp:spPr>
        <a:xfrm>
          <a:off x="7835091" y="1376213"/>
          <a:ext cx="1918085" cy="81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NZ" sz="1500" kern="1200" dirty="0"/>
            <a:t>Entering</a:t>
          </a:r>
          <a:r>
            <a:rPr lang="en-NZ" sz="1500" b="1" kern="1200" dirty="0"/>
            <a:t> “</a:t>
          </a:r>
          <a:r>
            <a:rPr lang="en-NZ" sz="1500" b="1" kern="1200" dirty="0" err="1"/>
            <a:t>sudo</a:t>
          </a:r>
          <a:r>
            <a:rPr lang="en-NZ" sz="1500" b="1" kern="1200" dirty="0"/>
            <a:t> dd if=/dev/sdb1 of=~</a:t>
          </a:r>
          <a:r>
            <a:rPr lang="en-NZ" sz="1500" b="1" kern="1200" dirty="0" err="1"/>
            <a:t>usb-csf.img</a:t>
          </a:r>
          <a:r>
            <a:rPr lang="en-NZ" sz="1500" b="1" kern="1200" dirty="0"/>
            <a:t> bs=4M”  </a:t>
          </a:r>
          <a:endParaRPr lang="en-US" sz="1500" kern="1200" dirty="0"/>
        </a:p>
      </dsp:txBody>
      <dsp:txXfrm>
        <a:off x="7835091" y="1376213"/>
        <a:ext cx="1918085" cy="81373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1475D-4DB8-4022-9ABB-3C57D20C10E9}" type="datetimeFigureOut">
              <a:rPr lang="en-NZ" smtClean="0"/>
              <a:t>3/10/2024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7A9EA-0218-42AC-B273-C1178BAEEE44}" type="slidenum">
              <a:rPr lang="en-NZ" smtClean="0"/>
              <a:t>‹#›</a:t>
            </a:fld>
            <a:endParaRPr lang="en-NZ"/>
          </a:p>
        </p:txBody>
      </p:sp>
    </p:spTree>
    <p:extLst>
      <p:ext uri="{BB962C8B-B14F-4D97-AF65-F5344CB8AC3E}">
        <p14:creationId xmlns:p14="http://schemas.microsoft.com/office/powerpoint/2010/main" val="2088902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a:t>
            </a:fld>
            <a:endParaRPr lang="en-NZ"/>
          </a:p>
        </p:txBody>
      </p:sp>
    </p:spTree>
    <p:extLst>
      <p:ext uri="{BB962C8B-B14F-4D97-AF65-F5344CB8AC3E}">
        <p14:creationId xmlns:p14="http://schemas.microsoft.com/office/powerpoint/2010/main" val="1641270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at a hands-on phase where we begin to examine the CSF and see what data we can recover using the three tools we discussed</a:t>
            </a:r>
          </a:p>
          <a:p>
            <a:endParaRPr lang="en-US" dirty="0"/>
          </a:p>
          <a:p>
            <a:r>
              <a:rPr lang="en-US" dirty="0"/>
              <a:t>I will check to see if this has been created using </a:t>
            </a:r>
            <a:r>
              <a:rPr lang="en-US" b="1" dirty="0"/>
              <a:t>“ls”</a:t>
            </a:r>
          </a:p>
          <a:p>
            <a:endParaRPr lang="en-US" dirty="0"/>
          </a:p>
          <a:p>
            <a:r>
              <a:rPr lang="en-US" dirty="0"/>
              <a:t>Now I will use the </a:t>
            </a:r>
            <a:r>
              <a:rPr lang="en-US" dirty="0" err="1"/>
              <a:t>scapel</a:t>
            </a:r>
            <a:r>
              <a:rPr lang="en-US" dirty="0"/>
              <a:t> command </a:t>
            </a:r>
            <a:r>
              <a:rPr lang="en-US" b="1" dirty="0"/>
              <a:t>“</a:t>
            </a:r>
            <a:r>
              <a:rPr lang="en-US" b="1" dirty="0" err="1"/>
              <a:t>sudo</a:t>
            </a:r>
            <a:r>
              <a:rPr lang="en-US" b="1" dirty="0"/>
              <a:t> nano /</a:t>
            </a:r>
            <a:r>
              <a:rPr lang="en-US" b="1" dirty="0" err="1"/>
              <a:t>etc</a:t>
            </a:r>
            <a:r>
              <a:rPr lang="en-US" b="1" dirty="0"/>
              <a:t>/scalpel/</a:t>
            </a:r>
            <a:r>
              <a:rPr lang="en-US" b="1" dirty="0" err="1"/>
              <a:t>scalpel.conf</a:t>
            </a:r>
            <a:r>
              <a:rPr lang="en-US" b="1" dirty="0"/>
              <a:t>”</a:t>
            </a:r>
          </a:p>
          <a:p>
            <a:endParaRPr lang="en-US" dirty="0"/>
          </a:p>
          <a:p>
            <a:r>
              <a:rPr lang="en-US" dirty="0"/>
              <a:t>I will make adjustments in the config file and press ctrl O to save by appending </a:t>
            </a:r>
          </a:p>
          <a:p>
            <a:endParaRPr lang="en-US" dirty="0"/>
          </a:p>
          <a:p>
            <a:r>
              <a:rPr lang="en-US" dirty="0"/>
              <a:t>To perform scalpel operations I will enter </a:t>
            </a:r>
            <a:r>
              <a:rPr lang="en-US" b="1" dirty="0"/>
              <a:t>“scalpel –o </a:t>
            </a:r>
            <a:r>
              <a:rPr lang="en-US" b="1" dirty="0" err="1"/>
              <a:t>scalpeloutput</a:t>
            </a:r>
            <a:r>
              <a:rPr lang="en-US" b="1" dirty="0"/>
              <a:t>/ </a:t>
            </a:r>
            <a:r>
              <a:rPr lang="en-US" b="1" dirty="0" err="1"/>
              <a:t>usb-csf.img</a:t>
            </a:r>
            <a:r>
              <a:rPr lang="en-US" b="1" dirty="0"/>
              <a:t>” </a:t>
            </a:r>
          </a:p>
          <a:p>
            <a:endParaRPr lang="en-US" dirty="0"/>
          </a:p>
          <a:p>
            <a:r>
              <a:rPr lang="en-US" dirty="0"/>
              <a:t>We see an output of the data carving process in the audit.txt in the </a:t>
            </a:r>
            <a:r>
              <a:rPr lang="en-US" b="1" dirty="0" err="1"/>
              <a:t>scalpeloutput</a:t>
            </a:r>
            <a:r>
              <a:rPr lang="en-US" b="1" dirty="0"/>
              <a:t> </a:t>
            </a:r>
          </a:p>
          <a:p>
            <a:endParaRPr lang="en-US" b="1" dirty="0"/>
          </a:p>
          <a:p>
            <a:r>
              <a:rPr lang="en-US" b="0" dirty="0"/>
              <a:t>Clicking on the newly created file where we opted for our output (</a:t>
            </a:r>
            <a:r>
              <a:rPr lang="en-US" b="0" dirty="0" err="1"/>
              <a:t>scalpeloutput</a:t>
            </a:r>
            <a:r>
              <a:rPr lang="en-US" b="0" dirty="0"/>
              <a:t>), we can see all the folders that have been carved from this formatted USB </a:t>
            </a:r>
          </a:p>
          <a:p>
            <a:endParaRPr lang="en-US" dirty="0"/>
          </a:p>
          <a:p>
            <a:endParaRPr lang="en-US" dirty="0"/>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11</a:t>
            </a:fld>
            <a:endParaRPr lang="en-NZ"/>
          </a:p>
        </p:txBody>
      </p:sp>
    </p:spTree>
    <p:extLst>
      <p:ext uri="{BB962C8B-B14F-4D97-AF65-F5344CB8AC3E}">
        <p14:creationId xmlns:p14="http://schemas.microsoft.com/office/powerpoint/2010/main" val="3331590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12</a:t>
            </a:fld>
            <a:endParaRPr lang="en-NZ"/>
          </a:p>
        </p:txBody>
      </p:sp>
    </p:spTree>
    <p:extLst>
      <p:ext uri="{BB962C8B-B14F-4D97-AF65-F5344CB8AC3E}">
        <p14:creationId xmlns:p14="http://schemas.microsoft.com/office/powerpoint/2010/main" val="13386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13</a:t>
            </a:fld>
            <a:endParaRPr lang="en-NZ"/>
          </a:p>
        </p:txBody>
      </p:sp>
    </p:spTree>
    <p:extLst>
      <p:ext uri="{BB962C8B-B14F-4D97-AF65-F5344CB8AC3E}">
        <p14:creationId xmlns:p14="http://schemas.microsoft.com/office/powerpoint/2010/main" val="123748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at a hands-on phase where we begin to examine the CSF and see what data we can recover using the three tools we discussed</a:t>
            </a:r>
          </a:p>
          <a:p>
            <a:endParaRPr lang="en-US" dirty="0"/>
          </a:p>
          <a:p>
            <a:r>
              <a:rPr lang="en-US" dirty="0"/>
              <a:t>While using the same </a:t>
            </a:r>
            <a:r>
              <a:rPr lang="en-US" dirty="0" err="1"/>
              <a:t>usb</a:t>
            </a:r>
            <a:r>
              <a:rPr lang="en-US" dirty="0"/>
              <a:t> file image capture </a:t>
            </a:r>
          </a:p>
          <a:p>
            <a:endParaRPr lang="en-US" dirty="0"/>
          </a:p>
          <a:p>
            <a:r>
              <a:rPr lang="en-US" dirty="0"/>
              <a:t>At the main menu, </a:t>
            </a:r>
          </a:p>
          <a:p>
            <a:endParaRPr lang="en-US" dirty="0"/>
          </a:p>
          <a:p>
            <a:r>
              <a:rPr lang="en-US" dirty="0"/>
              <a:t>We enter “</a:t>
            </a:r>
            <a:r>
              <a:rPr lang="en-US" b="1" dirty="0"/>
              <a:t>foremost –l </a:t>
            </a:r>
            <a:r>
              <a:rPr lang="en-US" b="1" dirty="0" err="1"/>
              <a:t>usb-csf.img</a:t>
            </a:r>
            <a:r>
              <a:rPr lang="en-US" b="1" dirty="0"/>
              <a:t> –o </a:t>
            </a:r>
            <a:r>
              <a:rPr lang="en-US" b="1" dirty="0" err="1"/>
              <a:t>foremostoutput</a:t>
            </a:r>
            <a:r>
              <a:rPr lang="en-US" dirty="0"/>
              <a:t>”</a:t>
            </a:r>
          </a:p>
          <a:p>
            <a:endParaRPr lang="en-US" dirty="0"/>
          </a:p>
          <a:p>
            <a:r>
              <a:rPr lang="en-US" b="0" dirty="0"/>
              <a:t>We can </a:t>
            </a:r>
            <a:r>
              <a:rPr lang="en-US" b="1" dirty="0"/>
              <a:t>“ls” </a:t>
            </a:r>
            <a:r>
              <a:rPr lang="en-US" b="0" dirty="0"/>
              <a:t>and see the new file created (</a:t>
            </a:r>
            <a:r>
              <a:rPr lang="en-US" b="1" dirty="0" err="1"/>
              <a:t>foremostouput</a:t>
            </a:r>
            <a:r>
              <a:rPr lang="en-US" b="0" dirty="0"/>
              <a:t>) </a:t>
            </a:r>
          </a:p>
          <a:p>
            <a:endParaRPr lang="en-US" b="0" dirty="0"/>
          </a:p>
          <a:p>
            <a:r>
              <a:rPr lang="en-US" b="0" dirty="0"/>
              <a:t>We can </a:t>
            </a:r>
            <a:r>
              <a:rPr lang="en-US" b="1" dirty="0"/>
              <a:t>“cd</a:t>
            </a:r>
            <a:r>
              <a:rPr lang="en-US" b="0" dirty="0"/>
              <a:t>” into the file and </a:t>
            </a:r>
            <a:r>
              <a:rPr lang="en-US" b="1" dirty="0"/>
              <a:t>“ls” </a:t>
            </a:r>
            <a:r>
              <a:rPr lang="en-US" b="0" dirty="0"/>
              <a:t>to see the files recovered </a:t>
            </a:r>
          </a:p>
          <a:p>
            <a:endParaRPr lang="en-US" b="0" dirty="0"/>
          </a:p>
          <a:p>
            <a:r>
              <a:rPr lang="en-US" b="0" dirty="0"/>
              <a:t>Best part is to check the results from the Foremost scan in the audit.txt file </a:t>
            </a:r>
          </a:p>
          <a:p>
            <a:endParaRPr lang="en-US" b="0" dirty="0"/>
          </a:p>
          <a:p>
            <a:r>
              <a:rPr lang="en-US" b="0" dirty="0"/>
              <a:t>This audit txt file has more information than scalpel, we can see the total number of files extracted</a:t>
            </a:r>
          </a:p>
          <a:p>
            <a:endParaRPr lang="en-US" b="0" dirty="0"/>
          </a:p>
          <a:p>
            <a:r>
              <a:rPr lang="en-US" b="0" dirty="0"/>
              <a:t>We can also see the type of files extracted</a:t>
            </a:r>
          </a:p>
          <a:p>
            <a:endParaRPr lang="en-US" b="0" dirty="0"/>
          </a:p>
          <a:p>
            <a:r>
              <a:rPr lang="en-US" b="0" dirty="0"/>
              <a:t>Lets see the files in the GUI</a:t>
            </a:r>
          </a:p>
          <a:p>
            <a:endParaRPr lang="en-US" b="0" dirty="0"/>
          </a:p>
          <a:p>
            <a:endParaRPr lang="en-US" dirty="0"/>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14</a:t>
            </a:fld>
            <a:endParaRPr lang="en-NZ"/>
          </a:p>
        </p:txBody>
      </p:sp>
    </p:spTree>
    <p:extLst>
      <p:ext uri="{BB962C8B-B14F-4D97-AF65-F5344CB8AC3E}">
        <p14:creationId xmlns:p14="http://schemas.microsoft.com/office/powerpoint/2010/main" val="2183981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15</a:t>
            </a:fld>
            <a:endParaRPr lang="en-NZ"/>
          </a:p>
        </p:txBody>
      </p:sp>
    </p:spTree>
    <p:extLst>
      <p:ext uri="{BB962C8B-B14F-4D97-AF65-F5344CB8AC3E}">
        <p14:creationId xmlns:p14="http://schemas.microsoft.com/office/powerpoint/2010/main" val="4203866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16</a:t>
            </a:fld>
            <a:endParaRPr lang="en-NZ"/>
          </a:p>
        </p:txBody>
      </p:sp>
    </p:spTree>
    <p:extLst>
      <p:ext uri="{BB962C8B-B14F-4D97-AF65-F5344CB8AC3E}">
        <p14:creationId xmlns:p14="http://schemas.microsoft.com/office/powerpoint/2010/main" val="1543752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at a hands-on phase where we begin to examine the CSF and see what data we can recover using the three tools we discussed</a:t>
            </a:r>
          </a:p>
          <a:p>
            <a:endParaRPr lang="en-US" dirty="0"/>
          </a:p>
          <a:p>
            <a:r>
              <a:rPr lang="en-US" dirty="0"/>
              <a:t>Lastly, we will use Autopsy a GUI tool using a Windows Operating System. </a:t>
            </a:r>
          </a:p>
          <a:p>
            <a:endParaRPr lang="en-US" dirty="0"/>
          </a:p>
          <a:p>
            <a:r>
              <a:rPr lang="en-US" dirty="0"/>
              <a:t>Instead of the image we will be inserting the formatted USB to perform our data recovery</a:t>
            </a:r>
          </a:p>
          <a:p>
            <a:endParaRPr lang="en-US" dirty="0"/>
          </a:p>
          <a:p>
            <a:r>
              <a:rPr lang="en-US" dirty="0"/>
              <a:t>As we navigate through the Autopsy we can see the deleted files in the carved section of our D:/ drive </a:t>
            </a:r>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17</a:t>
            </a:fld>
            <a:endParaRPr lang="en-NZ"/>
          </a:p>
        </p:txBody>
      </p:sp>
    </p:spTree>
    <p:extLst>
      <p:ext uri="{BB962C8B-B14F-4D97-AF65-F5344CB8AC3E}">
        <p14:creationId xmlns:p14="http://schemas.microsoft.com/office/powerpoint/2010/main" val="3473529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18</a:t>
            </a:fld>
            <a:endParaRPr lang="en-NZ"/>
          </a:p>
        </p:txBody>
      </p:sp>
    </p:spTree>
    <p:extLst>
      <p:ext uri="{BB962C8B-B14F-4D97-AF65-F5344CB8AC3E}">
        <p14:creationId xmlns:p14="http://schemas.microsoft.com/office/powerpoint/2010/main" val="1389301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19</a:t>
            </a:fld>
            <a:endParaRPr lang="en-NZ"/>
          </a:p>
        </p:txBody>
      </p:sp>
    </p:spTree>
    <p:extLst>
      <p:ext uri="{BB962C8B-B14F-4D97-AF65-F5344CB8AC3E}">
        <p14:creationId xmlns:p14="http://schemas.microsoft.com/office/powerpoint/2010/main" val="573091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back at windows and inserting the</a:t>
            </a:r>
            <a:r>
              <a:rPr lang="en-US" b="1" dirty="0"/>
              <a:t> CSF </a:t>
            </a:r>
            <a:r>
              <a:rPr lang="en-US" dirty="0"/>
              <a:t>(USB) </a:t>
            </a:r>
          </a:p>
          <a:p>
            <a:endParaRPr lang="en-US" dirty="0"/>
          </a:p>
          <a:p>
            <a:r>
              <a:rPr lang="en-US" dirty="0"/>
              <a:t>We will create two new folders </a:t>
            </a:r>
            <a:r>
              <a:rPr lang="en-US" b="1" dirty="0"/>
              <a:t>Test 2024 and Innocuous_T2 </a:t>
            </a:r>
          </a:p>
          <a:p>
            <a:endParaRPr lang="en-US" b="1" dirty="0"/>
          </a:p>
          <a:p>
            <a:r>
              <a:rPr lang="en-US" dirty="0"/>
              <a:t>Clicking on this link here, we will drag </a:t>
            </a:r>
            <a:r>
              <a:rPr lang="en-US" b="1" dirty="0"/>
              <a:t>4 flags </a:t>
            </a:r>
            <a:r>
              <a:rPr lang="en-US" dirty="0"/>
              <a:t>to the </a:t>
            </a:r>
            <a:r>
              <a:rPr lang="en-US" b="1" dirty="0"/>
              <a:t>Innocuous_T2 </a:t>
            </a:r>
            <a:r>
              <a:rPr lang="en-US" dirty="0"/>
              <a:t>folder.  </a:t>
            </a:r>
          </a:p>
          <a:p>
            <a:endParaRPr lang="en-US" dirty="0"/>
          </a:p>
          <a:p>
            <a:r>
              <a:rPr lang="en-US" dirty="0"/>
              <a:t>In the </a:t>
            </a:r>
            <a:r>
              <a:rPr lang="en-US" b="1" dirty="0"/>
              <a:t>Test 2024 </a:t>
            </a:r>
            <a:r>
              <a:rPr lang="en-US" dirty="0"/>
              <a:t>folder we will insert the “assignment descriptor pdf file” </a:t>
            </a:r>
          </a:p>
          <a:p>
            <a:endParaRPr lang="en-US" dirty="0"/>
          </a:p>
          <a:p>
            <a:r>
              <a:rPr lang="en-US" dirty="0"/>
              <a:t>I will now </a:t>
            </a:r>
            <a:r>
              <a:rPr lang="en-US" b="1" dirty="0"/>
              <a:t>delete Test 2024</a:t>
            </a:r>
            <a:endParaRPr lang="en-NZ" b="1" dirty="0"/>
          </a:p>
        </p:txBody>
      </p:sp>
      <p:sp>
        <p:nvSpPr>
          <p:cNvPr id="4" name="Slide Number Placeholder 3"/>
          <p:cNvSpPr>
            <a:spLocks noGrp="1"/>
          </p:cNvSpPr>
          <p:nvPr>
            <p:ph type="sldNum" sz="quarter" idx="5"/>
          </p:nvPr>
        </p:nvSpPr>
        <p:spPr/>
        <p:txBody>
          <a:bodyPr/>
          <a:lstStyle/>
          <a:p>
            <a:fld id="{0407A9EA-0218-42AC-B273-C1178BAEEE44}" type="slidenum">
              <a:rPr lang="en-NZ" smtClean="0"/>
              <a:t>20</a:t>
            </a:fld>
            <a:endParaRPr lang="en-NZ"/>
          </a:p>
        </p:txBody>
      </p:sp>
    </p:spTree>
    <p:extLst>
      <p:ext uri="{BB962C8B-B14F-4D97-AF65-F5344CB8AC3E}">
        <p14:creationId xmlns:p14="http://schemas.microsoft.com/office/powerpoint/2010/main" val="742933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a:t>
            </a:fld>
            <a:endParaRPr lang="en-NZ"/>
          </a:p>
        </p:txBody>
      </p:sp>
    </p:spTree>
    <p:extLst>
      <p:ext uri="{BB962C8B-B14F-4D97-AF65-F5344CB8AC3E}">
        <p14:creationId xmlns:p14="http://schemas.microsoft.com/office/powerpoint/2010/main" val="493992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access kali </a:t>
            </a:r>
            <a:r>
              <a:rPr lang="en-US" dirty="0" err="1"/>
              <a:t>linux</a:t>
            </a:r>
            <a:r>
              <a:rPr lang="en-US" dirty="0"/>
              <a:t> and the first thing we want to do is clone the </a:t>
            </a:r>
            <a:r>
              <a:rPr lang="en-US" b="1" dirty="0"/>
              <a:t>CSF (USB) </a:t>
            </a:r>
            <a:r>
              <a:rPr lang="en-US" dirty="0"/>
              <a:t>drive </a:t>
            </a:r>
          </a:p>
          <a:p>
            <a:endParaRPr lang="en-US" dirty="0"/>
          </a:p>
          <a:p>
            <a:r>
              <a:rPr lang="en-US" dirty="0"/>
              <a:t>At the main menu, </a:t>
            </a:r>
          </a:p>
          <a:p>
            <a:endParaRPr lang="en-US" dirty="0"/>
          </a:p>
          <a:p>
            <a:r>
              <a:rPr lang="en-US" dirty="0"/>
              <a:t>Enter “</a:t>
            </a:r>
            <a:r>
              <a:rPr lang="en-US" dirty="0" err="1"/>
              <a:t>sudo</a:t>
            </a:r>
            <a:r>
              <a:rPr lang="en-US" dirty="0"/>
              <a:t> </a:t>
            </a:r>
            <a:r>
              <a:rPr lang="en-US" dirty="0" err="1"/>
              <a:t>fdisk</a:t>
            </a:r>
            <a:r>
              <a:rPr lang="en-US" dirty="0"/>
              <a:t> –l”</a:t>
            </a:r>
          </a:p>
          <a:p>
            <a:endParaRPr lang="en-US" dirty="0"/>
          </a:p>
          <a:p>
            <a:r>
              <a:rPr lang="en-US" dirty="0"/>
              <a:t>We enter </a:t>
            </a:r>
            <a:r>
              <a:rPr lang="en-US" b="1" dirty="0"/>
              <a:t>“</a:t>
            </a:r>
            <a:r>
              <a:rPr lang="en-US" b="1" dirty="0" err="1"/>
              <a:t>sudo</a:t>
            </a:r>
            <a:r>
              <a:rPr lang="en-US" b="1" dirty="0"/>
              <a:t> dd if=/dev/sdb1 of=~/usb-csf2.img bs=4M”</a:t>
            </a:r>
          </a:p>
          <a:p>
            <a:endParaRPr lang="en-US" dirty="0"/>
          </a:p>
          <a:p>
            <a:r>
              <a:rPr lang="en-US" dirty="0"/>
              <a:t>I will check to see if this has been created using </a:t>
            </a:r>
            <a:r>
              <a:rPr lang="en-US" b="1" dirty="0"/>
              <a:t>“ls”</a:t>
            </a:r>
          </a:p>
          <a:p>
            <a:endParaRPr lang="en-US" dirty="0"/>
          </a:p>
          <a:p>
            <a:r>
              <a:rPr lang="en-US" dirty="0"/>
              <a:t>Now I will use the </a:t>
            </a:r>
            <a:r>
              <a:rPr lang="en-US" dirty="0" err="1"/>
              <a:t>scapel</a:t>
            </a:r>
            <a:r>
              <a:rPr lang="en-US" dirty="0"/>
              <a:t> command </a:t>
            </a:r>
            <a:r>
              <a:rPr lang="en-US" b="1" dirty="0"/>
              <a:t>“</a:t>
            </a:r>
            <a:r>
              <a:rPr lang="en-US" b="1" dirty="0" err="1"/>
              <a:t>sudo</a:t>
            </a:r>
            <a:r>
              <a:rPr lang="en-US" b="1" dirty="0"/>
              <a:t> nano /</a:t>
            </a:r>
            <a:r>
              <a:rPr lang="en-US" b="1" dirty="0" err="1"/>
              <a:t>etc</a:t>
            </a:r>
            <a:r>
              <a:rPr lang="en-US" b="1" dirty="0"/>
              <a:t>/scalpel/</a:t>
            </a:r>
            <a:r>
              <a:rPr lang="en-US" b="1" dirty="0" err="1"/>
              <a:t>scalpel.conf</a:t>
            </a:r>
            <a:r>
              <a:rPr lang="en-US" b="1" dirty="0"/>
              <a:t>”</a:t>
            </a:r>
          </a:p>
          <a:p>
            <a:endParaRPr lang="en-US" dirty="0"/>
          </a:p>
          <a:p>
            <a:r>
              <a:rPr lang="en-US" dirty="0"/>
              <a:t>I will make adjustments in the config file and press ctrl O to save by appending </a:t>
            </a:r>
          </a:p>
          <a:p>
            <a:endParaRPr lang="en-US" dirty="0"/>
          </a:p>
          <a:p>
            <a:r>
              <a:rPr lang="en-US" dirty="0"/>
              <a:t>To perform scalpel operations I will enter </a:t>
            </a:r>
            <a:r>
              <a:rPr lang="en-US" b="1" dirty="0"/>
              <a:t>“scalpel –o scalpeloutput2/ usb-csf2.img” </a:t>
            </a:r>
          </a:p>
          <a:p>
            <a:endParaRPr lang="en-US" dirty="0"/>
          </a:p>
          <a:p>
            <a:r>
              <a:rPr lang="en-US" dirty="0"/>
              <a:t>We see an output of the data carving process in the audit.txt in the </a:t>
            </a:r>
            <a:r>
              <a:rPr lang="en-US" b="1" dirty="0"/>
              <a:t>scapeloutput2</a:t>
            </a:r>
          </a:p>
          <a:p>
            <a:endParaRPr lang="en-US" b="1" dirty="0"/>
          </a:p>
          <a:p>
            <a:r>
              <a:rPr lang="en-US" b="0" dirty="0"/>
              <a:t>Clicking on the newly created file where we opted for our output (</a:t>
            </a:r>
            <a:r>
              <a:rPr lang="en-US" b="1" dirty="0"/>
              <a:t>scalpeloutput2</a:t>
            </a:r>
            <a:r>
              <a:rPr lang="en-US" b="0" dirty="0"/>
              <a:t>), we can see all the folders that have been carved from this formatted USB </a:t>
            </a:r>
          </a:p>
          <a:p>
            <a:endParaRPr lang="en-US" dirty="0"/>
          </a:p>
          <a:p>
            <a:endParaRPr lang="en-US" dirty="0"/>
          </a:p>
          <a:p>
            <a:endParaRPr lang="en-NZ" dirty="0"/>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21</a:t>
            </a:fld>
            <a:endParaRPr lang="en-NZ"/>
          </a:p>
        </p:txBody>
      </p:sp>
    </p:spTree>
    <p:extLst>
      <p:ext uri="{BB962C8B-B14F-4D97-AF65-F5344CB8AC3E}">
        <p14:creationId xmlns:p14="http://schemas.microsoft.com/office/powerpoint/2010/main" val="2927212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22</a:t>
            </a:fld>
            <a:endParaRPr lang="en-NZ"/>
          </a:p>
        </p:txBody>
      </p:sp>
    </p:spTree>
    <p:extLst>
      <p:ext uri="{BB962C8B-B14F-4D97-AF65-F5344CB8AC3E}">
        <p14:creationId xmlns:p14="http://schemas.microsoft.com/office/powerpoint/2010/main" val="4233816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23</a:t>
            </a:fld>
            <a:endParaRPr lang="en-NZ"/>
          </a:p>
        </p:txBody>
      </p:sp>
    </p:spTree>
    <p:extLst>
      <p:ext uri="{BB962C8B-B14F-4D97-AF65-F5344CB8AC3E}">
        <p14:creationId xmlns:p14="http://schemas.microsoft.com/office/powerpoint/2010/main" val="290752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at a hands-on phase where we begin to examine the CSF and see what data we can recover using the three tools we discussed</a:t>
            </a:r>
          </a:p>
          <a:p>
            <a:endParaRPr lang="en-US" dirty="0"/>
          </a:p>
          <a:p>
            <a:r>
              <a:rPr lang="en-US" dirty="0"/>
              <a:t>While using the same </a:t>
            </a:r>
            <a:r>
              <a:rPr lang="en-US" dirty="0" err="1"/>
              <a:t>usb</a:t>
            </a:r>
            <a:r>
              <a:rPr lang="en-US" dirty="0"/>
              <a:t> file image capture </a:t>
            </a:r>
          </a:p>
          <a:p>
            <a:endParaRPr lang="en-US" dirty="0"/>
          </a:p>
          <a:p>
            <a:r>
              <a:rPr lang="en-US" dirty="0"/>
              <a:t>At the main menu, </a:t>
            </a:r>
          </a:p>
          <a:p>
            <a:endParaRPr lang="en-US" dirty="0"/>
          </a:p>
          <a:p>
            <a:r>
              <a:rPr lang="en-US" dirty="0"/>
              <a:t>We enter “</a:t>
            </a:r>
            <a:r>
              <a:rPr lang="en-US" b="1" dirty="0"/>
              <a:t>foremost –</a:t>
            </a:r>
            <a:r>
              <a:rPr lang="en-US" b="1" dirty="0" err="1"/>
              <a:t>i</a:t>
            </a:r>
            <a:r>
              <a:rPr lang="en-US" b="1" dirty="0"/>
              <a:t> usb-csf2.img –o foremostoutput2</a:t>
            </a:r>
            <a:r>
              <a:rPr lang="en-US" dirty="0"/>
              <a:t>”</a:t>
            </a:r>
          </a:p>
          <a:p>
            <a:endParaRPr lang="en-US" dirty="0"/>
          </a:p>
          <a:p>
            <a:r>
              <a:rPr lang="en-US" b="0" dirty="0"/>
              <a:t>We can </a:t>
            </a:r>
            <a:r>
              <a:rPr lang="en-US" b="1" dirty="0"/>
              <a:t>“ls” </a:t>
            </a:r>
            <a:r>
              <a:rPr lang="en-US" b="0" dirty="0"/>
              <a:t>and see the new file created (</a:t>
            </a:r>
            <a:r>
              <a:rPr lang="en-US" b="1" dirty="0"/>
              <a:t>foremostoutput2</a:t>
            </a:r>
            <a:r>
              <a:rPr lang="en-US" b="0" dirty="0"/>
              <a:t>) </a:t>
            </a:r>
          </a:p>
          <a:p>
            <a:endParaRPr lang="en-US" b="0" dirty="0"/>
          </a:p>
          <a:p>
            <a:r>
              <a:rPr lang="en-US" b="0" dirty="0"/>
              <a:t>We can </a:t>
            </a:r>
            <a:r>
              <a:rPr lang="en-US" b="1" dirty="0"/>
              <a:t>“cd</a:t>
            </a:r>
            <a:r>
              <a:rPr lang="en-US" b="0" dirty="0"/>
              <a:t>” into the file and </a:t>
            </a:r>
            <a:r>
              <a:rPr lang="en-US" b="1" dirty="0"/>
              <a:t>“ls” </a:t>
            </a:r>
            <a:r>
              <a:rPr lang="en-US" b="0" dirty="0"/>
              <a:t>to see the files recovered </a:t>
            </a:r>
          </a:p>
          <a:p>
            <a:endParaRPr lang="en-US" b="0" dirty="0"/>
          </a:p>
          <a:p>
            <a:r>
              <a:rPr lang="en-US" b="0" dirty="0"/>
              <a:t>Best part is to check the results from the Foremost scan in the audit.txt file </a:t>
            </a:r>
          </a:p>
          <a:p>
            <a:endParaRPr lang="en-US" b="0" dirty="0"/>
          </a:p>
          <a:p>
            <a:r>
              <a:rPr lang="en-US" b="0" dirty="0"/>
              <a:t>This audit txt file has more information than scalpel, we can see the total number of files extracted</a:t>
            </a:r>
          </a:p>
          <a:p>
            <a:endParaRPr lang="en-US" b="0" dirty="0"/>
          </a:p>
          <a:p>
            <a:r>
              <a:rPr lang="en-US" b="0" dirty="0"/>
              <a:t>We can also see the type of files extracted</a:t>
            </a:r>
          </a:p>
          <a:p>
            <a:endParaRPr lang="en-US" b="0" dirty="0"/>
          </a:p>
          <a:p>
            <a:r>
              <a:rPr lang="en-US" b="0" dirty="0"/>
              <a:t>Lets see the files in the GUI</a:t>
            </a:r>
          </a:p>
          <a:p>
            <a:endParaRPr lang="en-US" b="0" dirty="0"/>
          </a:p>
          <a:p>
            <a:endParaRPr lang="en-US" dirty="0"/>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24</a:t>
            </a:fld>
            <a:endParaRPr lang="en-NZ"/>
          </a:p>
        </p:txBody>
      </p:sp>
    </p:spTree>
    <p:extLst>
      <p:ext uri="{BB962C8B-B14F-4D97-AF65-F5344CB8AC3E}">
        <p14:creationId xmlns:p14="http://schemas.microsoft.com/office/powerpoint/2010/main" val="26180858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25</a:t>
            </a:fld>
            <a:endParaRPr lang="en-NZ"/>
          </a:p>
        </p:txBody>
      </p:sp>
    </p:spTree>
    <p:extLst>
      <p:ext uri="{BB962C8B-B14F-4D97-AF65-F5344CB8AC3E}">
        <p14:creationId xmlns:p14="http://schemas.microsoft.com/office/powerpoint/2010/main" val="3902291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26</a:t>
            </a:fld>
            <a:endParaRPr lang="en-NZ"/>
          </a:p>
        </p:txBody>
      </p:sp>
    </p:spTree>
    <p:extLst>
      <p:ext uri="{BB962C8B-B14F-4D97-AF65-F5344CB8AC3E}">
        <p14:creationId xmlns:p14="http://schemas.microsoft.com/office/powerpoint/2010/main" val="3823136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we will use Autopsy a GUI tool using a Windows Operating System. </a:t>
            </a:r>
          </a:p>
          <a:p>
            <a:endParaRPr lang="en-US" dirty="0"/>
          </a:p>
          <a:p>
            <a:r>
              <a:rPr lang="en-US" dirty="0"/>
              <a:t>Instead of the image we will be inserting the USB to perform our data recovery</a:t>
            </a:r>
          </a:p>
          <a:p>
            <a:endParaRPr lang="en-US" dirty="0"/>
          </a:p>
          <a:p>
            <a:r>
              <a:rPr lang="en-US" dirty="0"/>
              <a:t>As we navigate through the Autopsy we can see the deleted files in the carved section of our D:/ drive </a:t>
            </a:r>
            <a:endParaRPr lang="en-NZ" dirty="0"/>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27</a:t>
            </a:fld>
            <a:endParaRPr lang="en-NZ"/>
          </a:p>
        </p:txBody>
      </p:sp>
    </p:spTree>
    <p:extLst>
      <p:ext uri="{BB962C8B-B14F-4D97-AF65-F5344CB8AC3E}">
        <p14:creationId xmlns:p14="http://schemas.microsoft.com/office/powerpoint/2010/main" val="3637542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28</a:t>
            </a:fld>
            <a:endParaRPr lang="en-NZ"/>
          </a:p>
        </p:txBody>
      </p:sp>
    </p:spTree>
    <p:extLst>
      <p:ext uri="{BB962C8B-B14F-4D97-AF65-F5344CB8AC3E}">
        <p14:creationId xmlns:p14="http://schemas.microsoft.com/office/powerpoint/2010/main" val="583695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29</a:t>
            </a:fld>
            <a:endParaRPr lang="en-NZ"/>
          </a:p>
        </p:txBody>
      </p:sp>
    </p:spTree>
    <p:extLst>
      <p:ext uri="{BB962C8B-B14F-4D97-AF65-F5344CB8AC3E}">
        <p14:creationId xmlns:p14="http://schemas.microsoft.com/office/powerpoint/2010/main" val="16423868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30</a:t>
            </a:fld>
            <a:endParaRPr lang="en-NZ"/>
          </a:p>
        </p:txBody>
      </p:sp>
    </p:spTree>
    <p:extLst>
      <p:ext uri="{BB962C8B-B14F-4D97-AF65-F5344CB8AC3E}">
        <p14:creationId xmlns:p14="http://schemas.microsoft.com/office/powerpoint/2010/main" val="1003724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First of all we are going to select three files and put these onto the CSF (USB) file and then perform a forensic wipe of the CSF</a:t>
            </a:r>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3</a:t>
            </a:fld>
            <a:endParaRPr lang="en-NZ"/>
          </a:p>
        </p:txBody>
      </p:sp>
    </p:spTree>
    <p:extLst>
      <p:ext uri="{BB962C8B-B14F-4D97-AF65-F5344CB8AC3E}">
        <p14:creationId xmlns:p14="http://schemas.microsoft.com/office/powerpoint/2010/main" val="9804464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32</a:t>
            </a:fld>
            <a:endParaRPr lang="en-NZ"/>
          </a:p>
        </p:txBody>
      </p:sp>
    </p:spTree>
    <p:extLst>
      <p:ext uri="{BB962C8B-B14F-4D97-AF65-F5344CB8AC3E}">
        <p14:creationId xmlns:p14="http://schemas.microsoft.com/office/powerpoint/2010/main" val="31968680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33</a:t>
            </a:fld>
            <a:endParaRPr lang="en-NZ"/>
          </a:p>
        </p:txBody>
      </p:sp>
    </p:spTree>
    <p:extLst>
      <p:ext uri="{BB962C8B-B14F-4D97-AF65-F5344CB8AC3E}">
        <p14:creationId xmlns:p14="http://schemas.microsoft.com/office/powerpoint/2010/main" val="10590980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34</a:t>
            </a:fld>
            <a:endParaRPr lang="en-NZ"/>
          </a:p>
        </p:txBody>
      </p:sp>
    </p:spTree>
    <p:extLst>
      <p:ext uri="{BB962C8B-B14F-4D97-AF65-F5344CB8AC3E}">
        <p14:creationId xmlns:p14="http://schemas.microsoft.com/office/powerpoint/2010/main" val="35736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Because we are using Linux, we will enter some commands to perform this operation</a:t>
            </a:r>
          </a:p>
          <a:p>
            <a:pPr>
              <a:lnSpc>
                <a:spcPct val="115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We will identify the USB drive that we will forensically wipe using terminal. The command we will enter is “</a:t>
            </a:r>
            <a:r>
              <a:rPr lang="en-NZ" sz="1800" kern="100" dirty="0" err="1">
                <a:effectLst/>
                <a:latin typeface="Aptos" panose="020B0004020202020204" pitchFamily="34" charset="0"/>
                <a:ea typeface="Aptos" panose="020B0004020202020204" pitchFamily="34" charset="0"/>
                <a:cs typeface="Times New Roman" panose="02020603050405020304" pitchFamily="18" charset="0"/>
              </a:rPr>
              <a:t>sudo</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 </a:t>
            </a:r>
            <a:r>
              <a:rPr lang="en-NZ" sz="1800" kern="100" dirty="0" err="1">
                <a:effectLst/>
                <a:latin typeface="Aptos" panose="020B0004020202020204" pitchFamily="34" charset="0"/>
                <a:ea typeface="Aptos" panose="020B0004020202020204" pitchFamily="34" charset="0"/>
                <a:cs typeface="Times New Roman" panose="02020603050405020304" pitchFamily="18" charset="0"/>
              </a:rPr>
              <a:t>fdisk</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 –l” this command will give us some information about partition tables from specified devices</a:t>
            </a:r>
          </a:p>
          <a:p>
            <a:pPr>
              <a:lnSpc>
                <a:spcPct val="115000"/>
              </a:lnSpc>
              <a:spcAft>
                <a:spcPts val="800"/>
              </a:spcAft>
            </a:pPr>
            <a:endParaRPr lang="en-NZ"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The next command we will </a:t>
            </a:r>
            <a:r>
              <a:rPr lang="en-NZ" sz="1800" b="0" kern="100" dirty="0">
                <a:effectLst/>
                <a:latin typeface="Aptos" panose="020B0004020202020204" pitchFamily="34" charset="0"/>
                <a:ea typeface="Aptos" panose="020B0004020202020204" pitchFamily="34" charset="0"/>
                <a:cs typeface="Times New Roman" panose="02020603050405020304" pitchFamily="18" charset="0"/>
              </a:rPr>
              <a:t>enter is “shred –</a:t>
            </a:r>
            <a:r>
              <a:rPr lang="en-NZ" sz="1800" b="0" kern="100" dirty="0" err="1">
                <a:effectLst/>
                <a:latin typeface="Aptos" panose="020B0004020202020204" pitchFamily="34" charset="0"/>
                <a:ea typeface="Aptos" panose="020B0004020202020204" pitchFamily="34" charset="0"/>
                <a:cs typeface="Times New Roman" panose="02020603050405020304" pitchFamily="18" charset="0"/>
              </a:rPr>
              <a:t>vzn</a:t>
            </a:r>
            <a:r>
              <a:rPr lang="en-NZ" sz="1800" b="0" kern="100" dirty="0">
                <a:effectLst/>
                <a:latin typeface="Aptos" panose="020B0004020202020204" pitchFamily="34" charset="0"/>
                <a:ea typeface="Aptos" panose="020B0004020202020204" pitchFamily="34" charset="0"/>
                <a:cs typeface="Times New Roman" panose="02020603050405020304" pitchFamily="18" charset="0"/>
              </a:rPr>
              <a:t> 1”</a:t>
            </a:r>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4</a:t>
            </a:fld>
            <a:endParaRPr lang="en-NZ"/>
          </a:p>
        </p:txBody>
      </p:sp>
    </p:spTree>
    <p:extLst>
      <p:ext uri="{BB962C8B-B14F-4D97-AF65-F5344CB8AC3E}">
        <p14:creationId xmlns:p14="http://schemas.microsoft.com/office/powerpoint/2010/main" val="3343515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We will now create an excel file named</a:t>
            </a:r>
            <a:r>
              <a:rPr lang="en-NZ" sz="1800" b="1" kern="100" dirty="0">
                <a:effectLst/>
                <a:latin typeface="Aptos" panose="020B0004020202020204" pitchFamily="34" charset="0"/>
                <a:ea typeface="Aptos" panose="020B0004020202020204" pitchFamily="34" charset="0"/>
                <a:cs typeface="Times New Roman" panose="02020603050405020304" pitchFamily="18" charset="0"/>
              </a:rPr>
              <a:t> “CC_2231290” </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and save as an </a:t>
            </a:r>
            <a:r>
              <a:rPr lang="en-NZ" sz="1800" b="1" kern="100" dirty="0">
                <a:effectLst/>
                <a:latin typeface="Aptos" panose="020B0004020202020204" pitchFamily="34" charset="0"/>
                <a:ea typeface="Aptos" panose="020B0004020202020204" pitchFamily="34" charset="0"/>
                <a:cs typeface="Times New Roman" panose="02020603050405020304" pitchFamily="18" charset="0"/>
              </a:rPr>
              <a:t>xlsx</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 file</a:t>
            </a:r>
            <a:r>
              <a:rPr lang="en-NZ"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NZ"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We will copy rows from the credit card excel spreadsheet named</a:t>
            </a:r>
            <a:r>
              <a:rPr lang="en-NZ"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NZ" sz="1800" b="1" kern="100" dirty="0">
                <a:effectLst/>
                <a:latin typeface="Aptos" panose="020B0004020202020204" pitchFamily="34" charset="0"/>
                <a:ea typeface="Aptos" panose="020B0004020202020204" pitchFamily="34" charset="0"/>
                <a:cs typeface="Times New Roman" panose="02020603050405020304" pitchFamily="18" charset="0"/>
              </a:rPr>
            </a:br>
            <a:r>
              <a:rPr lang="en-NZ" sz="1800" b="1" kern="100" dirty="0">
                <a:effectLst/>
                <a:latin typeface="Aptos" panose="020B0004020202020204" pitchFamily="34" charset="0"/>
                <a:ea typeface="Aptos" panose="020B0004020202020204" pitchFamily="34" charset="0"/>
                <a:cs typeface="Times New Roman" panose="02020603050405020304" pitchFamily="18" charset="0"/>
              </a:rPr>
              <a:t>“</a:t>
            </a:r>
            <a:r>
              <a:rPr lang="en-NZ" sz="1800" b="1" kern="100" dirty="0" err="1">
                <a:effectLst/>
                <a:latin typeface="Aptos" panose="020B0004020202020204" pitchFamily="34" charset="0"/>
                <a:ea typeface="Aptos" panose="020B0004020202020204" pitchFamily="34" charset="0"/>
                <a:cs typeface="Times New Roman" panose="02020603050405020304" pitchFamily="18" charset="0"/>
              </a:rPr>
              <a:t>Auxilary</a:t>
            </a:r>
            <a:r>
              <a:rPr lang="en-NZ" sz="1800" b="1" kern="100" dirty="0">
                <a:effectLst/>
                <a:latin typeface="Aptos" panose="020B0004020202020204" pitchFamily="34" charset="0"/>
                <a:ea typeface="Aptos" panose="020B0004020202020204" pitchFamily="34" charset="0"/>
                <a:cs typeface="Times New Roman" panose="02020603050405020304" pitchFamily="18" charset="0"/>
              </a:rPr>
              <a:t> File 2”</a:t>
            </a:r>
            <a:endParaRPr lang="en-NZ"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We +5 (add 5) to the last digit of my ID number which is “0”</a:t>
            </a:r>
          </a:p>
          <a:p>
            <a:pPr>
              <a:lnSpc>
                <a:spcPct val="115000"/>
              </a:lnSpc>
              <a:spcAft>
                <a:spcPts val="800"/>
              </a:spcAft>
            </a:pPr>
            <a:r>
              <a:rPr lang="en-NZ" sz="1800" kern="100" dirty="0">
                <a:effectLst/>
                <a:latin typeface="Aptos" panose="020B0004020202020204" pitchFamily="34" charset="0"/>
                <a:ea typeface="Aptos" panose="020B0004020202020204" pitchFamily="34" charset="0"/>
                <a:cs typeface="Times New Roman" panose="02020603050405020304" pitchFamily="18" charset="0"/>
              </a:rPr>
              <a:t>So the first record we use is the 5</a:t>
            </a:r>
            <a:r>
              <a:rPr lang="en-NZ" sz="18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 15</a:t>
            </a:r>
            <a:r>
              <a:rPr lang="en-NZ" sz="18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 25</a:t>
            </a:r>
            <a:r>
              <a:rPr lang="en-NZ" sz="18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 and 35</a:t>
            </a:r>
            <a:r>
              <a:rPr lang="en-NZ" sz="1800" kern="100" baseline="30000" dirty="0">
                <a:effectLst/>
                <a:latin typeface="Aptos" panose="020B0004020202020204" pitchFamily="34" charset="0"/>
                <a:ea typeface="Aptos" panose="020B0004020202020204" pitchFamily="34" charset="0"/>
                <a:cs typeface="Times New Roman" panose="02020603050405020304" pitchFamily="18" charset="0"/>
              </a:rPr>
              <a:t>th</a:t>
            </a:r>
            <a:r>
              <a:rPr lang="en-NZ" sz="1800" kern="100" dirty="0">
                <a:effectLst/>
                <a:latin typeface="Aptos" panose="020B0004020202020204" pitchFamily="34" charset="0"/>
                <a:ea typeface="Aptos" panose="020B0004020202020204" pitchFamily="34" charset="0"/>
                <a:cs typeface="Times New Roman" panose="02020603050405020304" pitchFamily="18" charset="0"/>
              </a:rPr>
              <a:t> row.</a:t>
            </a:r>
          </a:p>
          <a:p>
            <a:pPr>
              <a:lnSpc>
                <a:spcPct val="115000"/>
              </a:lnSpc>
              <a:spcAft>
                <a:spcPts val="800"/>
              </a:spcAft>
            </a:pPr>
            <a:r>
              <a:rPr lang="en-NZ" sz="1800" b="1" kern="100" dirty="0">
                <a:effectLst/>
                <a:latin typeface="Aptos" panose="020B0004020202020204" pitchFamily="34" charset="0"/>
                <a:ea typeface="Aptos" panose="020B0004020202020204" pitchFamily="34" charset="0"/>
                <a:cs typeface="Times New Roman" panose="02020603050405020304" pitchFamily="18" charset="0"/>
              </a:rPr>
              <a:t>I will copy these cells and add it to the excel file we have created </a:t>
            </a:r>
            <a:endParaRPr lang="en-NZ"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NZ" sz="1800" b="1" kern="100" dirty="0">
                <a:effectLst/>
                <a:latin typeface="Aptos" panose="020B0004020202020204" pitchFamily="34" charset="0"/>
                <a:ea typeface="Aptos" panose="020B0004020202020204" pitchFamily="34" charset="0"/>
                <a:cs typeface="Times New Roman" panose="02020603050405020304" pitchFamily="18" charset="0"/>
              </a:rPr>
              <a:t>I will copy the Excel sheet into “Suspicious” </a:t>
            </a:r>
            <a:endParaRPr lang="en-NZ"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5</a:t>
            </a:fld>
            <a:endParaRPr lang="en-NZ"/>
          </a:p>
        </p:txBody>
      </p:sp>
    </p:spTree>
    <p:extLst>
      <p:ext uri="{BB962C8B-B14F-4D97-AF65-F5344CB8AC3E}">
        <p14:creationId xmlns:p14="http://schemas.microsoft.com/office/powerpoint/2010/main" val="182707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dnschecker.org</a:t>
            </a:r>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6</a:t>
            </a:fld>
            <a:endParaRPr lang="en-NZ"/>
          </a:p>
        </p:txBody>
      </p:sp>
    </p:spTree>
    <p:extLst>
      <p:ext uri="{BB962C8B-B14F-4D97-AF65-F5344CB8AC3E}">
        <p14:creationId xmlns:p14="http://schemas.microsoft.com/office/powerpoint/2010/main" val="239230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7</a:t>
            </a:fld>
            <a:endParaRPr lang="en-NZ"/>
          </a:p>
        </p:txBody>
      </p:sp>
    </p:spTree>
    <p:extLst>
      <p:ext uri="{BB962C8B-B14F-4D97-AF65-F5344CB8AC3E}">
        <p14:creationId xmlns:p14="http://schemas.microsoft.com/office/powerpoint/2010/main" val="190189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200" b="0" dirty="0">
                <a:effectLst/>
                <a:latin typeface="Aptos" panose="020B0004020202020204" pitchFamily="34" charset="0"/>
                <a:ea typeface="Aptos" panose="020B0004020202020204" pitchFamily="34" charset="0"/>
                <a:cs typeface="Times New Roman" panose="02020603050405020304" pitchFamily="18" charset="0"/>
              </a:rPr>
              <a:t>Scalpel is a data carving tool used in Kali Linux CLI. The tool I use here is the scalpel version 1.60 that has been pe-installed in my virtual kali </a:t>
            </a:r>
            <a:r>
              <a:rPr lang="en-NZ" sz="1200" b="0" dirty="0" err="1">
                <a:effectLst/>
                <a:latin typeface="Aptos" panose="020B0004020202020204" pitchFamily="34" charset="0"/>
                <a:ea typeface="Aptos" panose="020B0004020202020204" pitchFamily="34" charset="0"/>
                <a:cs typeface="Times New Roman" panose="02020603050405020304" pitchFamily="18" charset="0"/>
              </a:rPr>
              <a:t>linux</a:t>
            </a:r>
            <a:r>
              <a:rPr lang="en-NZ" sz="1200" b="0" dirty="0">
                <a:effectLst/>
                <a:latin typeface="Aptos" panose="020B0004020202020204" pitchFamily="34" charset="0"/>
                <a:ea typeface="Aptos" panose="020B0004020202020204" pitchFamily="34" charset="0"/>
                <a:cs typeface="Times New Roman" panose="02020603050405020304" pitchFamily="18" charset="0"/>
              </a:rPr>
              <a:t> machine. This tool when data carving requires a set up in a configuration file. The file is called </a:t>
            </a:r>
            <a:r>
              <a:rPr lang="en-NZ" sz="1200" b="0" dirty="0" err="1">
                <a:effectLst/>
                <a:latin typeface="Aptos" panose="020B0004020202020204" pitchFamily="34" charset="0"/>
                <a:ea typeface="Aptos" panose="020B0004020202020204" pitchFamily="34" charset="0"/>
                <a:cs typeface="Times New Roman" panose="02020603050405020304" pitchFamily="18" charset="0"/>
              </a:rPr>
              <a:t>scalpel.conf</a:t>
            </a:r>
            <a:r>
              <a:rPr lang="en-NZ" sz="1200" b="0" dirty="0">
                <a:effectLst/>
                <a:latin typeface="Aptos" panose="020B0004020202020204" pitchFamily="34" charset="0"/>
                <a:ea typeface="Aptos" panose="020B0004020202020204" pitchFamily="34" charset="0"/>
                <a:cs typeface="Times New Roman" panose="02020603050405020304" pitchFamily="18" charset="0"/>
              </a:rPr>
              <a:t> where we specify file types we are carving from in nano. Once this is done we perform the scalpel data carving operation.  At the end of processing it produces a audit.txt file of our findings.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200" b="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kern="100" dirty="0">
                <a:effectLst/>
                <a:latin typeface="Aptos" panose="020B0004020202020204" pitchFamily="34" charset="0"/>
                <a:ea typeface="Aptos" panose="020B0004020202020204" pitchFamily="34" charset="0"/>
                <a:cs typeface="Times New Roman" panose="02020603050405020304" pitchFamily="18" charset="0"/>
              </a:rPr>
              <a:t>2. Foremost is a data carving and file recovery tool. Another tool we use in the kali </a:t>
            </a:r>
            <a:r>
              <a:rPr lang="en-NZ" sz="1800" b="0" kern="100" dirty="0" err="1">
                <a:effectLst/>
                <a:latin typeface="Aptos" panose="020B0004020202020204" pitchFamily="34" charset="0"/>
                <a:ea typeface="Aptos" panose="020B0004020202020204" pitchFamily="34" charset="0"/>
                <a:cs typeface="Times New Roman" panose="02020603050405020304" pitchFamily="18" charset="0"/>
              </a:rPr>
              <a:t>linux</a:t>
            </a:r>
            <a:r>
              <a:rPr lang="en-NZ" sz="1800" b="0" kern="100" dirty="0">
                <a:effectLst/>
                <a:latin typeface="Aptos" panose="020B0004020202020204" pitchFamily="34" charset="0"/>
                <a:ea typeface="Aptos" panose="020B0004020202020204" pitchFamily="34" charset="0"/>
                <a:cs typeface="Times New Roman" panose="02020603050405020304" pitchFamily="18" charset="0"/>
              </a:rPr>
              <a:t> terminal. It is simple and effective that carves and recovers files by reading the headers and footers of the files. Foremost also provides a list audit.txt of our findings and also has a total file extraction section to summarise the types of files it has extracted, which is neat.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NZ" sz="1800" b="0" kern="100" dirty="0">
                <a:effectLst/>
                <a:latin typeface="Aptos" panose="020B0004020202020204" pitchFamily="34" charset="0"/>
                <a:ea typeface="Aptos" panose="020B0004020202020204" pitchFamily="34" charset="0"/>
                <a:cs typeface="Times New Roman" panose="02020603050405020304" pitchFamily="18" charset="0"/>
              </a:rPr>
              <a:t>3. Autopsy is a nice GUI to perform cyber forensic investigations. There are multiple functions available to us when performing a digital forensic analysis. This tool we will use in windows and see what we can extract from the CSF USB file. The version we will be using is the Autopsy 4.21. </a:t>
            </a:r>
          </a:p>
        </p:txBody>
      </p:sp>
      <p:sp>
        <p:nvSpPr>
          <p:cNvPr id="4" name="Slide Number Placeholder 3"/>
          <p:cNvSpPr>
            <a:spLocks noGrp="1"/>
          </p:cNvSpPr>
          <p:nvPr>
            <p:ph type="sldNum" sz="quarter" idx="5"/>
          </p:nvPr>
        </p:nvSpPr>
        <p:spPr/>
        <p:txBody>
          <a:bodyPr/>
          <a:lstStyle/>
          <a:p>
            <a:fld id="{0407A9EA-0218-42AC-B273-C1178BAEEE44}" type="slidenum">
              <a:rPr lang="en-NZ" smtClean="0"/>
              <a:t>9</a:t>
            </a:fld>
            <a:endParaRPr lang="en-NZ"/>
          </a:p>
        </p:txBody>
      </p:sp>
    </p:spTree>
    <p:extLst>
      <p:ext uri="{BB962C8B-B14F-4D97-AF65-F5344CB8AC3E}">
        <p14:creationId xmlns:p14="http://schemas.microsoft.com/office/powerpoint/2010/main" val="244809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0407A9EA-0218-42AC-B273-C1178BAEEE44}" type="slidenum">
              <a:rPr lang="en-NZ" smtClean="0"/>
              <a:t>10</a:t>
            </a:fld>
            <a:endParaRPr lang="en-NZ"/>
          </a:p>
        </p:txBody>
      </p:sp>
    </p:spTree>
    <p:extLst>
      <p:ext uri="{BB962C8B-B14F-4D97-AF65-F5344CB8AC3E}">
        <p14:creationId xmlns:p14="http://schemas.microsoft.com/office/powerpoint/2010/main" val="1161620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FB3A-C4E3-32FD-3B69-29E8223560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D337F79-DB48-A883-694D-C1EB5388B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8A2F39F-D9EC-1C9D-47D2-2492A536F19F}"/>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5" name="Footer Placeholder 4">
            <a:extLst>
              <a:ext uri="{FF2B5EF4-FFF2-40B4-BE49-F238E27FC236}">
                <a16:creationId xmlns:a16="http://schemas.microsoft.com/office/drawing/2014/main" id="{8D2CC8D1-827E-7C0C-5CCA-190685C6B5B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446D11B-4821-1AA7-FAC4-848F278BA144}"/>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1704913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B79D6-E732-A173-8E5D-2416FBD2D3C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8C03D71C-6885-5291-7D6B-25E59643BD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9E47473-3D07-807F-72F7-EB2470BC350D}"/>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5" name="Footer Placeholder 4">
            <a:extLst>
              <a:ext uri="{FF2B5EF4-FFF2-40B4-BE49-F238E27FC236}">
                <a16:creationId xmlns:a16="http://schemas.microsoft.com/office/drawing/2014/main" id="{10BFD761-8493-20EE-BDC8-BFD7FB9CF22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8392AE1-4D63-C85D-D216-636793B47A38}"/>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25536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ED515B-5453-0F64-ACE4-6871AE77B4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B551A02D-51AC-26BF-9C99-54E9A8B777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74642BC-03B8-AF7D-3F44-76F0F811282C}"/>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5" name="Footer Placeholder 4">
            <a:extLst>
              <a:ext uri="{FF2B5EF4-FFF2-40B4-BE49-F238E27FC236}">
                <a16:creationId xmlns:a16="http://schemas.microsoft.com/office/drawing/2014/main" id="{8C2D7D33-45CA-5162-E9BF-DC33FB7D8C7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80A8C19-172D-9063-F999-C32A96AB01B0}"/>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2196509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DECA9-B80A-AFD8-6520-B1836D94961B}"/>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2102E8FD-0E5B-7014-6621-53DCF1C1B2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9A2E5BC-D377-F1D2-3B56-3BE5C4F4FFDB}"/>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5" name="Footer Placeholder 4">
            <a:extLst>
              <a:ext uri="{FF2B5EF4-FFF2-40B4-BE49-F238E27FC236}">
                <a16:creationId xmlns:a16="http://schemas.microsoft.com/office/drawing/2014/main" id="{ECB2CCFE-B049-9A19-A216-4516CA63432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5538022-F0D8-258A-A80F-44D690C474F2}"/>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204194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FF75-D256-97C0-2B21-C155571051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8810C46-E114-6557-0891-6B1E3723CB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7046B5-92D2-B59D-8E74-33F1B53A8AA8}"/>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5" name="Footer Placeholder 4">
            <a:extLst>
              <a:ext uri="{FF2B5EF4-FFF2-40B4-BE49-F238E27FC236}">
                <a16:creationId xmlns:a16="http://schemas.microsoft.com/office/drawing/2014/main" id="{FCB89A10-8F9F-3123-247F-0C494E6F24D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D75EFD1-58E6-BBDB-9A1C-BF73EE08A9D8}"/>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3668181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C173-A42D-C1BC-3BFF-73C322A29BE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F55AA84-A35F-8337-1AFE-477B02A106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3121AAF-4004-4699-C3F4-92FF687D0C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93E40E60-268C-6164-E654-8475783B2822}"/>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6" name="Footer Placeholder 5">
            <a:extLst>
              <a:ext uri="{FF2B5EF4-FFF2-40B4-BE49-F238E27FC236}">
                <a16:creationId xmlns:a16="http://schemas.microsoft.com/office/drawing/2014/main" id="{AF6C95DB-C5DE-0283-61CC-F3F3FC3DD9E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4367F7B-B4E0-5E69-AC18-DEA67F45E44A}"/>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2846166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B892-073B-4011-C1A5-9F9E2A0C84D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5EC343F-3FD3-9586-A5A4-F021F8DAB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EEB8C2-EA3F-173D-3A4C-2AD422118C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45E05FB7-F0A6-9782-C2F5-52DA390B37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A42ACD-4031-CB86-9A92-1F2798D1C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9961C28-1DF0-0699-91B3-35CB0AD87EE2}"/>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8" name="Footer Placeholder 7">
            <a:extLst>
              <a:ext uri="{FF2B5EF4-FFF2-40B4-BE49-F238E27FC236}">
                <a16:creationId xmlns:a16="http://schemas.microsoft.com/office/drawing/2014/main" id="{82C56C61-E6D5-0B2A-E6BC-25C8263236B8}"/>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4BA7D007-5BE9-8FE4-3C3D-5C91EEAA705E}"/>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3398279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287E-14EF-4402-5716-7CDA3FEB2851}"/>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5E620EF0-17D3-C570-223F-044D16F0AB72}"/>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4" name="Footer Placeholder 3">
            <a:extLst>
              <a:ext uri="{FF2B5EF4-FFF2-40B4-BE49-F238E27FC236}">
                <a16:creationId xmlns:a16="http://schemas.microsoft.com/office/drawing/2014/main" id="{8C302BA7-263D-9030-7157-69618BCF802A}"/>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DCE050C1-3DB0-CBBF-860E-A9555D49090D}"/>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412459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30109-6636-4850-5E28-D6847BCCA884}"/>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3" name="Footer Placeholder 2">
            <a:extLst>
              <a:ext uri="{FF2B5EF4-FFF2-40B4-BE49-F238E27FC236}">
                <a16:creationId xmlns:a16="http://schemas.microsoft.com/office/drawing/2014/main" id="{8C0829A0-5833-C84C-EAC0-81212DE52755}"/>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C6770340-1195-B423-7743-EBFE015F6344}"/>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396879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0E88-760B-75C2-CACB-9A680AB06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07A69E5-4A6D-F3CD-46DD-D3D63C12C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6D6C99E-8B5A-B54A-C852-526FB94EC2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B2B32-CC33-1C14-F0F7-633A12B1B197}"/>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6" name="Footer Placeholder 5">
            <a:extLst>
              <a:ext uri="{FF2B5EF4-FFF2-40B4-BE49-F238E27FC236}">
                <a16:creationId xmlns:a16="http://schemas.microsoft.com/office/drawing/2014/main" id="{D33F7D2E-192B-4C64-3DC5-65414889441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AC6F3B5-F1EA-3E2E-1931-F1F9F3D8C9D2}"/>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248568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A1C0-4512-996D-3DC7-E58BD972D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A8B795B1-321E-0B54-EEFF-8357F4D60B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28B005CB-C46F-2B1E-977E-8CFBD27AD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FD2129-23C2-2ECB-4AEB-3B6A759B82FF}"/>
              </a:ext>
            </a:extLst>
          </p:cNvPr>
          <p:cNvSpPr>
            <a:spLocks noGrp="1"/>
          </p:cNvSpPr>
          <p:nvPr>
            <p:ph type="dt" sz="half" idx="10"/>
          </p:nvPr>
        </p:nvSpPr>
        <p:spPr/>
        <p:txBody>
          <a:bodyPr/>
          <a:lstStyle/>
          <a:p>
            <a:fld id="{5DAE9414-0AFE-4AE8-9864-259723BB256E}" type="datetimeFigureOut">
              <a:rPr lang="en-NZ" smtClean="0"/>
              <a:t>3/10/2024</a:t>
            </a:fld>
            <a:endParaRPr lang="en-NZ"/>
          </a:p>
        </p:txBody>
      </p:sp>
      <p:sp>
        <p:nvSpPr>
          <p:cNvPr id="6" name="Footer Placeholder 5">
            <a:extLst>
              <a:ext uri="{FF2B5EF4-FFF2-40B4-BE49-F238E27FC236}">
                <a16:creationId xmlns:a16="http://schemas.microsoft.com/office/drawing/2014/main" id="{E4A1B76F-6271-6D2A-87A6-CEBE365F9F1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D16F169-42BC-D3AD-4E1C-C2C7A0F6DFC2}"/>
              </a:ext>
            </a:extLst>
          </p:cNvPr>
          <p:cNvSpPr>
            <a:spLocks noGrp="1"/>
          </p:cNvSpPr>
          <p:nvPr>
            <p:ph type="sldNum" sz="quarter" idx="12"/>
          </p:nvPr>
        </p:nvSpPr>
        <p:spPr/>
        <p:txBody>
          <a:bodyPr/>
          <a:lstStyle/>
          <a:p>
            <a:fld id="{8FE355CC-D55E-46D5-9CF5-B64EA301B908}" type="slidenum">
              <a:rPr lang="en-NZ" smtClean="0"/>
              <a:t>‹#›</a:t>
            </a:fld>
            <a:endParaRPr lang="en-NZ"/>
          </a:p>
        </p:txBody>
      </p:sp>
    </p:spTree>
    <p:extLst>
      <p:ext uri="{BB962C8B-B14F-4D97-AF65-F5344CB8AC3E}">
        <p14:creationId xmlns:p14="http://schemas.microsoft.com/office/powerpoint/2010/main" val="1771309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528EA-FCE5-912F-E74F-E85078BEA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C3651EF-8632-3F20-138E-307D2BA46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CD94746-F467-9E99-E252-2476E7BB9A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AE9414-0AFE-4AE8-9864-259723BB256E}" type="datetimeFigureOut">
              <a:rPr lang="en-NZ" smtClean="0"/>
              <a:t>3/10/2024</a:t>
            </a:fld>
            <a:endParaRPr lang="en-NZ"/>
          </a:p>
        </p:txBody>
      </p:sp>
      <p:sp>
        <p:nvSpPr>
          <p:cNvPr id="5" name="Footer Placeholder 4">
            <a:extLst>
              <a:ext uri="{FF2B5EF4-FFF2-40B4-BE49-F238E27FC236}">
                <a16:creationId xmlns:a16="http://schemas.microsoft.com/office/drawing/2014/main" id="{F9DFCF5F-CB2D-EF25-9A39-3FFC9B3C7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A25D61FC-480C-A669-F3EB-B646123219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E355CC-D55E-46D5-9CF5-B64EA301B908}" type="slidenum">
              <a:rPr lang="en-NZ" smtClean="0"/>
              <a:t>‹#›</a:t>
            </a:fld>
            <a:endParaRPr lang="en-NZ"/>
          </a:p>
        </p:txBody>
      </p:sp>
    </p:spTree>
    <p:extLst>
      <p:ext uri="{BB962C8B-B14F-4D97-AF65-F5344CB8AC3E}">
        <p14:creationId xmlns:p14="http://schemas.microsoft.com/office/powerpoint/2010/main" val="2608742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5.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4.png"/><Relationship Id="rId5" Type="http://schemas.openxmlformats.org/officeDocument/2006/relationships/image" Target="../media/image11.png"/><Relationship Id="rId10" Type="http://schemas.openxmlformats.org/officeDocument/2006/relationships/image" Target="../media/image23.svg"/><Relationship Id="rId4" Type="http://schemas.openxmlformats.org/officeDocument/2006/relationships/image" Target="../media/image10.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3.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2.png"/><Relationship Id="rId5" Type="http://schemas.openxmlformats.org/officeDocument/2006/relationships/image" Target="../media/image11.png"/><Relationship Id="rId10"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3.svg"/><Relationship Id="rId4" Type="http://schemas.openxmlformats.org/officeDocument/2006/relationships/image" Target="../media/image10.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ist_of_New_Zealand_flag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3.sv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3.sv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23.sv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10.png"/><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kali.org/tools/scalpel/#:~:text=scalpel%20is%20filesystem-independent%20and%20will%20carve%20files%20from" TargetMode="External"/><Relationship Id="rId7" Type="http://schemas.openxmlformats.org/officeDocument/2006/relationships/hyperlink" Target="https://www.kali.org/get-kali/#kali-platforms"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www.techspot.com/downloads/1969-vmware-player.html" TargetMode="External"/><Relationship Id="rId5" Type="http://schemas.openxmlformats.org/officeDocument/2006/relationships/hyperlink" Target="https://www.autopsy.com/download/#:~:text=Autopsy%204%20will%20run%20on%20Linux%20and%20OS#:~:text=Autopsy%204%20will%20run%20on%20Linux%20and%20OS" TargetMode="External"/><Relationship Id="rId4" Type="http://schemas.openxmlformats.org/officeDocument/2006/relationships/hyperlink" Target="https://www.kali.org/tools/foremost/#:~:text=foremost.%20Foremost%20is%20a%20forensic%20program%20to%20recover"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40BDC-24E4-7D57-B990-5A9D5F020ADB}"/>
              </a:ext>
            </a:extLst>
          </p:cNvPr>
          <p:cNvSpPr>
            <a:spLocks noGrp="1"/>
          </p:cNvSpPr>
          <p:nvPr>
            <p:ph type="ctrTitle"/>
          </p:nvPr>
        </p:nvSpPr>
        <p:spPr>
          <a:xfrm>
            <a:off x="6590662" y="4267832"/>
            <a:ext cx="4805996" cy="1297115"/>
          </a:xfrm>
        </p:spPr>
        <p:txBody>
          <a:bodyPr anchor="t">
            <a:normAutofit/>
          </a:bodyPr>
          <a:lstStyle/>
          <a:p>
            <a:pPr algn="l"/>
            <a:r>
              <a:rPr lang="en-US" sz="4000" b="1">
                <a:solidFill>
                  <a:schemeClr val="tx2"/>
                </a:solidFill>
              </a:rPr>
              <a:t>Digital Forensics</a:t>
            </a:r>
            <a:endParaRPr lang="en-NZ" sz="4000" b="1">
              <a:solidFill>
                <a:schemeClr val="tx2"/>
              </a:solidFill>
            </a:endParaRPr>
          </a:p>
        </p:txBody>
      </p:sp>
      <p:sp>
        <p:nvSpPr>
          <p:cNvPr id="3" name="Subtitle 2">
            <a:extLst>
              <a:ext uri="{FF2B5EF4-FFF2-40B4-BE49-F238E27FC236}">
                <a16:creationId xmlns:a16="http://schemas.microsoft.com/office/drawing/2014/main" id="{F465BAE4-BD55-D291-0D49-4A05AA970552}"/>
              </a:ext>
            </a:extLst>
          </p:cNvPr>
          <p:cNvSpPr>
            <a:spLocks noGrp="1"/>
          </p:cNvSpPr>
          <p:nvPr>
            <p:ph type="subTitle" idx="1"/>
          </p:nvPr>
        </p:nvSpPr>
        <p:spPr>
          <a:xfrm>
            <a:off x="6590966" y="3428999"/>
            <a:ext cx="4805691" cy="838831"/>
          </a:xfrm>
        </p:spPr>
        <p:txBody>
          <a:bodyPr anchor="b">
            <a:normAutofit/>
          </a:bodyPr>
          <a:lstStyle/>
          <a:p>
            <a:pPr algn="l"/>
            <a:r>
              <a:rPr lang="en-US" sz="2000">
                <a:solidFill>
                  <a:schemeClr val="tx2"/>
                </a:solidFill>
              </a:rPr>
              <a:t>Assignment 1</a:t>
            </a:r>
            <a:endParaRPr lang="en-NZ" sz="2000">
              <a:solidFill>
                <a:schemeClr val="tx2"/>
              </a:solidFill>
            </a:endParaRPr>
          </a:p>
        </p:txBody>
      </p:sp>
      <p:pic>
        <p:nvPicPr>
          <p:cNvPr id="7" name="Graphic 6" descr="Magnifying glass">
            <a:extLst>
              <a:ext uri="{FF2B5EF4-FFF2-40B4-BE49-F238E27FC236}">
                <a16:creationId xmlns:a16="http://schemas.microsoft.com/office/drawing/2014/main" id="{4D54971A-3595-F3BE-2099-4CB3D33E1D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CB47A749-43C9-D9C4-3AFC-A2D8EBB788FA}"/>
              </a:ext>
            </a:extLst>
          </p:cNvPr>
          <p:cNvSpPr txBox="1"/>
          <p:nvPr/>
        </p:nvSpPr>
        <p:spPr>
          <a:xfrm>
            <a:off x="9885476" y="5957080"/>
            <a:ext cx="1966054" cy="369332"/>
          </a:xfrm>
          <a:prstGeom prst="rect">
            <a:avLst/>
          </a:prstGeom>
          <a:noFill/>
        </p:spPr>
        <p:txBody>
          <a:bodyPr wrap="square" rtlCol="0">
            <a:spAutoFit/>
          </a:bodyPr>
          <a:lstStyle/>
          <a:p>
            <a:r>
              <a:rPr lang="en-NZ" b="1" dirty="0"/>
              <a:t>A GRAFF 2231290</a:t>
            </a:r>
          </a:p>
        </p:txBody>
      </p:sp>
    </p:spTree>
    <p:extLst>
      <p:ext uri="{BB962C8B-B14F-4D97-AF65-F5344CB8AC3E}">
        <p14:creationId xmlns:p14="http://schemas.microsoft.com/office/powerpoint/2010/main" val="116298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296E059-E27D-2E85-5902-662B3F99A9FD}"/>
              </a:ext>
            </a:extLst>
          </p:cNvPr>
          <p:cNvSpPr>
            <a:spLocks noGrp="1"/>
          </p:cNvSpPr>
          <p:nvPr>
            <p:ph type="title"/>
          </p:nvPr>
        </p:nvSpPr>
        <p:spPr>
          <a:xfrm>
            <a:off x="804672" y="457200"/>
            <a:ext cx="10579608" cy="1188720"/>
          </a:xfrm>
        </p:spPr>
        <p:txBody>
          <a:bodyPr>
            <a:normAutofit/>
          </a:bodyPr>
          <a:lstStyle/>
          <a:p>
            <a:r>
              <a:rPr lang="en-NZ" sz="4000" b="1">
                <a:solidFill>
                  <a:schemeClr val="tx2"/>
                </a:solidFill>
              </a:rPr>
              <a:t>Image capture the USB</a:t>
            </a:r>
          </a:p>
        </p:txBody>
      </p:sp>
      <p:grpSp>
        <p:nvGrpSpPr>
          <p:cNvPr id="47" name="Group 46">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48" name="Freeform: Shape 47">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53" name="Freeform: Shape 52">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6" name="Freeform: Shape 55">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7" name="Content Placeholder 2">
            <a:extLst>
              <a:ext uri="{FF2B5EF4-FFF2-40B4-BE49-F238E27FC236}">
                <a16:creationId xmlns:a16="http://schemas.microsoft.com/office/drawing/2014/main" id="{33DF9702-DE06-F078-ED14-AFB3E23A1EA8}"/>
              </a:ext>
            </a:extLst>
          </p:cNvPr>
          <p:cNvGraphicFramePr>
            <a:graphicFrameLocks noGrp="1"/>
          </p:cNvGraphicFramePr>
          <p:nvPr>
            <p:ph idx="1"/>
            <p:extLst>
              <p:ext uri="{D42A27DB-BD31-4B8C-83A1-F6EECF244321}">
                <p14:modId xmlns:p14="http://schemas.microsoft.com/office/powerpoint/2010/main" val="2032818232"/>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03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D7B5-A781-1975-563B-43075C6B9D31}"/>
              </a:ext>
            </a:extLst>
          </p:cNvPr>
          <p:cNvSpPr>
            <a:spLocks noGrp="1"/>
          </p:cNvSpPr>
          <p:nvPr>
            <p:ph type="title"/>
          </p:nvPr>
        </p:nvSpPr>
        <p:spPr/>
        <p:txBody>
          <a:bodyPr/>
          <a:lstStyle/>
          <a:p>
            <a:r>
              <a:rPr lang="en-US" b="1" dirty="0"/>
              <a:t>Report what the tools found</a:t>
            </a:r>
            <a:endParaRPr lang="en-NZ" b="1" dirty="0"/>
          </a:p>
        </p:txBody>
      </p:sp>
      <p:sp>
        <p:nvSpPr>
          <p:cNvPr id="3" name="Content Placeholder 2">
            <a:extLst>
              <a:ext uri="{FF2B5EF4-FFF2-40B4-BE49-F238E27FC236}">
                <a16:creationId xmlns:a16="http://schemas.microsoft.com/office/drawing/2014/main" id="{8EDF717C-2928-F58B-A18D-F2A3CF287F06}"/>
              </a:ext>
            </a:extLst>
          </p:cNvPr>
          <p:cNvSpPr>
            <a:spLocks noGrp="1"/>
          </p:cNvSpPr>
          <p:nvPr>
            <p:ph idx="1"/>
          </p:nvPr>
        </p:nvSpPr>
        <p:spPr/>
        <p:txBody>
          <a:bodyPr/>
          <a:lstStyle/>
          <a:p>
            <a:pPr marL="0" indent="0">
              <a:buNone/>
            </a:pPr>
            <a:r>
              <a:rPr lang="en-US" sz="4800" b="1" dirty="0"/>
              <a:t>Scalpel </a:t>
            </a:r>
          </a:p>
          <a:p>
            <a:endParaRPr lang="en-US" b="1" dirty="0"/>
          </a:p>
          <a:p>
            <a:r>
              <a:rPr lang="en-US" dirty="0"/>
              <a:t>Files expected to be found: 6 (xlsx, word.doc, jpg 2, pdf 2)</a:t>
            </a:r>
          </a:p>
          <a:p>
            <a:endParaRPr lang="en-US" dirty="0"/>
          </a:p>
          <a:p>
            <a:r>
              <a:rPr lang="en-US" dirty="0"/>
              <a:t>Files found: 67 </a:t>
            </a:r>
          </a:p>
          <a:p>
            <a:endParaRPr lang="en-US" dirty="0"/>
          </a:p>
          <a:p>
            <a:r>
              <a:rPr lang="en-US" dirty="0"/>
              <a:t>Time taken to find the files: 2 seconds </a:t>
            </a:r>
            <a:endParaRPr lang="en-NZ" dirty="0"/>
          </a:p>
        </p:txBody>
      </p:sp>
    </p:spTree>
    <p:extLst>
      <p:ext uri="{BB962C8B-B14F-4D97-AF65-F5344CB8AC3E}">
        <p14:creationId xmlns:p14="http://schemas.microsoft.com/office/powerpoint/2010/main" val="224515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Files expected to be found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extLst>
              <p:ext uri="{D42A27DB-BD31-4B8C-83A1-F6EECF244321}">
                <p14:modId xmlns:p14="http://schemas.microsoft.com/office/powerpoint/2010/main" val="2901308213"/>
              </p:ext>
            </p:extLst>
          </p:nvPr>
        </p:nvGraphicFramePr>
        <p:xfrm>
          <a:off x="601249" y="1825625"/>
          <a:ext cx="10997850" cy="3946469"/>
        </p:xfrm>
        <a:graphic>
          <a:graphicData uri="http://schemas.openxmlformats.org/drawingml/2006/table">
            <a:tbl>
              <a:tblPr firstRow="1" bandRow="1">
                <a:tableStyleId>{5C22544A-7EE6-4342-B048-85BDC9FD1C3A}</a:tableStyleId>
              </a:tblPr>
              <a:tblGrid>
                <a:gridCol w="1832975">
                  <a:extLst>
                    <a:ext uri="{9D8B030D-6E8A-4147-A177-3AD203B41FA5}">
                      <a16:colId xmlns:a16="http://schemas.microsoft.com/office/drawing/2014/main" val="3092334891"/>
                    </a:ext>
                  </a:extLst>
                </a:gridCol>
                <a:gridCol w="1832975">
                  <a:extLst>
                    <a:ext uri="{9D8B030D-6E8A-4147-A177-3AD203B41FA5}">
                      <a16:colId xmlns:a16="http://schemas.microsoft.com/office/drawing/2014/main" val="4147577335"/>
                    </a:ext>
                  </a:extLst>
                </a:gridCol>
                <a:gridCol w="1832975">
                  <a:extLst>
                    <a:ext uri="{9D8B030D-6E8A-4147-A177-3AD203B41FA5}">
                      <a16:colId xmlns:a16="http://schemas.microsoft.com/office/drawing/2014/main" val="813506194"/>
                    </a:ext>
                  </a:extLst>
                </a:gridCol>
                <a:gridCol w="1832975">
                  <a:extLst>
                    <a:ext uri="{9D8B030D-6E8A-4147-A177-3AD203B41FA5}">
                      <a16:colId xmlns:a16="http://schemas.microsoft.com/office/drawing/2014/main" val="426236462"/>
                    </a:ext>
                  </a:extLst>
                </a:gridCol>
                <a:gridCol w="1832975">
                  <a:extLst>
                    <a:ext uri="{9D8B030D-6E8A-4147-A177-3AD203B41FA5}">
                      <a16:colId xmlns:a16="http://schemas.microsoft.com/office/drawing/2014/main" val="1243101906"/>
                    </a:ext>
                  </a:extLst>
                </a:gridCol>
                <a:gridCol w="1832975">
                  <a:extLst>
                    <a:ext uri="{9D8B030D-6E8A-4147-A177-3AD203B41FA5}">
                      <a16:colId xmlns:a16="http://schemas.microsoft.com/office/drawing/2014/main" val="4015435689"/>
                    </a:ext>
                  </a:extLst>
                </a:gridCol>
              </a:tblGrid>
              <a:tr h="866701">
                <a:tc>
                  <a:txBody>
                    <a:bodyPr/>
                    <a:lstStyle/>
                    <a:p>
                      <a:r>
                        <a:rPr lang="en-NZ" dirty="0"/>
                        <a:t>Assignment 2.doc</a:t>
                      </a:r>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601249" y="3096709"/>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2630101" y="3153830"/>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4325505" y="3153830"/>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35435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035991" y="3182089"/>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9900613" y="3183048"/>
            <a:ext cx="1558428" cy="1375084"/>
          </a:xfrm>
          <a:prstGeom prst="rect">
            <a:avLst/>
          </a:prstGeom>
        </p:spPr>
      </p:pic>
    </p:spTree>
    <p:extLst>
      <p:ext uri="{BB962C8B-B14F-4D97-AF65-F5344CB8AC3E}">
        <p14:creationId xmlns:p14="http://schemas.microsoft.com/office/powerpoint/2010/main" val="2338284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What the Scalpel tool did find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extLst>
              <p:ext uri="{D42A27DB-BD31-4B8C-83A1-F6EECF244321}">
                <p14:modId xmlns:p14="http://schemas.microsoft.com/office/powerpoint/2010/main" val="2780169621"/>
              </p:ext>
            </p:extLst>
          </p:nvPr>
        </p:nvGraphicFramePr>
        <p:xfrm>
          <a:off x="601249" y="1825625"/>
          <a:ext cx="10997850" cy="3946469"/>
        </p:xfrm>
        <a:graphic>
          <a:graphicData uri="http://schemas.openxmlformats.org/drawingml/2006/table">
            <a:tbl>
              <a:tblPr firstRow="1" bandRow="1">
                <a:tableStyleId>{5C22544A-7EE6-4342-B048-85BDC9FD1C3A}</a:tableStyleId>
              </a:tblPr>
              <a:tblGrid>
                <a:gridCol w="1832975">
                  <a:extLst>
                    <a:ext uri="{9D8B030D-6E8A-4147-A177-3AD203B41FA5}">
                      <a16:colId xmlns:a16="http://schemas.microsoft.com/office/drawing/2014/main" val="3092334891"/>
                    </a:ext>
                  </a:extLst>
                </a:gridCol>
                <a:gridCol w="1832975">
                  <a:extLst>
                    <a:ext uri="{9D8B030D-6E8A-4147-A177-3AD203B41FA5}">
                      <a16:colId xmlns:a16="http://schemas.microsoft.com/office/drawing/2014/main" val="4147577335"/>
                    </a:ext>
                  </a:extLst>
                </a:gridCol>
                <a:gridCol w="1832975">
                  <a:extLst>
                    <a:ext uri="{9D8B030D-6E8A-4147-A177-3AD203B41FA5}">
                      <a16:colId xmlns:a16="http://schemas.microsoft.com/office/drawing/2014/main" val="813506194"/>
                    </a:ext>
                  </a:extLst>
                </a:gridCol>
                <a:gridCol w="1832975">
                  <a:extLst>
                    <a:ext uri="{9D8B030D-6E8A-4147-A177-3AD203B41FA5}">
                      <a16:colId xmlns:a16="http://schemas.microsoft.com/office/drawing/2014/main" val="426236462"/>
                    </a:ext>
                  </a:extLst>
                </a:gridCol>
                <a:gridCol w="1832975">
                  <a:extLst>
                    <a:ext uri="{9D8B030D-6E8A-4147-A177-3AD203B41FA5}">
                      <a16:colId xmlns:a16="http://schemas.microsoft.com/office/drawing/2014/main" val="1243101906"/>
                    </a:ext>
                  </a:extLst>
                </a:gridCol>
                <a:gridCol w="1832975">
                  <a:extLst>
                    <a:ext uri="{9D8B030D-6E8A-4147-A177-3AD203B41FA5}">
                      <a16:colId xmlns:a16="http://schemas.microsoft.com/office/drawing/2014/main" val="4015435689"/>
                    </a:ext>
                  </a:extLst>
                </a:gridCol>
              </a:tblGrid>
              <a:tr h="866701">
                <a:tc>
                  <a:txBody>
                    <a:bodyPr/>
                    <a:lstStyle/>
                    <a:p>
                      <a:r>
                        <a:rPr lang="en-NZ" dirty="0"/>
                        <a:t>Assignment 2.doc</a:t>
                      </a:r>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601249" y="3096709"/>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2630101" y="3153830"/>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4325505" y="3153830"/>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35435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035991" y="3182089"/>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9900613" y="3183048"/>
            <a:ext cx="1558428" cy="1375084"/>
          </a:xfrm>
          <a:prstGeom prst="rect">
            <a:avLst/>
          </a:prstGeom>
        </p:spPr>
      </p:pic>
      <p:pic>
        <p:nvPicPr>
          <p:cNvPr id="11" name="Graphic 10" descr="Checkmark with solid fill">
            <a:extLst>
              <a:ext uri="{FF2B5EF4-FFF2-40B4-BE49-F238E27FC236}">
                <a16:creationId xmlns:a16="http://schemas.microsoft.com/office/drawing/2014/main" id="{910DCA76-5C86-8635-B093-A264AA4A85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55235" y="5388264"/>
            <a:ext cx="767659" cy="767659"/>
          </a:xfrm>
          <a:prstGeom prst="rect">
            <a:avLst/>
          </a:prstGeom>
          <a:effectLst>
            <a:outerShdw blurRad="50800" dist="38100" algn="l" rotWithShape="0">
              <a:prstClr val="black">
                <a:alpha val="40000"/>
              </a:prstClr>
            </a:outerShdw>
          </a:effectLst>
        </p:spPr>
      </p:pic>
      <p:pic>
        <p:nvPicPr>
          <p:cNvPr id="17" name="Graphic 16" descr="Close with solid fill">
            <a:extLst>
              <a:ext uri="{FF2B5EF4-FFF2-40B4-BE49-F238E27FC236}">
                <a16:creationId xmlns:a16="http://schemas.microsoft.com/office/drawing/2014/main" id="{F84E0CB2-2E16-D00A-C7A3-999AF2FA3C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41909" y="5342201"/>
            <a:ext cx="737353" cy="737353"/>
          </a:xfrm>
          <a:prstGeom prst="rect">
            <a:avLst/>
          </a:prstGeom>
          <a:effectLst>
            <a:outerShdw blurRad="50800" dist="38100" dir="2700000" algn="tl" rotWithShape="0">
              <a:prstClr val="black">
                <a:alpha val="40000"/>
              </a:prstClr>
            </a:outerShdw>
          </a:effectLst>
        </p:spPr>
      </p:pic>
      <p:pic>
        <p:nvPicPr>
          <p:cNvPr id="18" name="Graphic 17" descr="Checkmark with solid fill">
            <a:extLst>
              <a:ext uri="{FF2B5EF4-FFF2-40B4-BE49-F238E27FC236}">
                <a16:creationId xmlns:a16="http://schemas.microsoft.com/office/drawing/2014/main" id="{BF2DD8D8-E802-E216-37F3-0F0571A9CD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65876" y="5350006"/>
            <a:ext cx="767659" cy="767659"/>
          </a:xfrm>
          <a:prstGeom prst="rect">
            <a:avLst/>
          </a:prstGeom>
          <a:effectLst>
            <a:outerShdw blurRad="50800" dist="38100" algn="l" rotWithShape="0">
              <a:prstClr val="black">
                <a:alpha val="40000"/>
              </a:prstClr>
            </a:outerShdw>
          </a:effectLst>
        </p:spPr>
      </p:pic>
      <p:pic>
        <p:nvPicPr>
          <p:cNvPr id="19" name="Graphic 18" descr="Checkmark with solid fill">
            <a:extLst>
              <a:ext uri="{FF2B5EF4-FFF2-40B4-BE49-F238E27FC236}">
                <a16:creationId xmlns:a16="http://schemas.microsoft.com/office/drawing/2014/main" id="{A01E1B9D-A9D4-D83F-CD8B-39077A8F18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09508" y="5388264"/>
            <a:ext cx="767659" cy="767659"/>
          </a:xfrm>
          <a:prstGeom prst="rect">
            <a:avLst/>
          </a:prstGeom>
          <a:effectLst>
            <a:outerShdw blurRad="50800" dist="38100" algn="l" rotWithShape="0">
              <a:prstClr val="black">
                <a:alpha val="40000"/>
              </a:prstClr>
            </a:outerShdw>
          </a:effectLst>
        </p:spPr>
      </p:pic>
      <p:pic>
        <p:nvPicPr>
          <p:cNvPr id="20" name="Graphic 19" descr="Checkmark with solid fill">
            <a:extLst>
              <a:ext uri="{FF2B5EF4-FFF2-40B4-BE49-F238E27FC236}">
                <a16:creationId xmlns:a16="http://schemas.microsoft.com/office/drawing/2014/main" id="{12C0221B-E1BA-9A65-AA1B-0641BF3AE2F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43809" y="5388264"/>
            <a:ext cx="767659" cy="767659"/>
          </a:xfrm>
          <a:prstGeom prst="rect">
            <a:avLst/>
          </a:prstGeom>
          <a:effectLst>
            <a:outerShdw blurRad="50800" dist="38100" algn="l" rotWithShape="0">
              <a:prstClr val="black">
                <a:alpha val="40000"/>
              </a:prstClr>
            </a:outerShdw>
          </a:effectLst>
        </p:spPr>
      </p:pic>
      <p:pic>
        <p:nvPicPr>
          <p:cNvPr id="21" name="Graphic 20" descr="Close with solid fill">
            <a:extLst>
              <a:ext uri="{FF2B5EF4-FFF2-40B4-BE49-F238E27FC236}">
                <a16:creationId xmlns:a16="http://schemas.microsoft.com/office/drawing/2014/main" id="{28EAB517-D469-A639-083E-9B8F270865E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78110" y="5418570"/>
            <a:ext cx="737353" cy="7373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287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D7B5-A781-1975-563B-43075C6B9D31}"/>
              </a:ext>
            </a:extLst>
          </p:cNvPr>
          <p:cNvSpPr>
            <a:spLocks noGrp="1"/>
          </p:cNvSpPr>
          <p:nvPr>
            <p:ph type="title"/>
          </p:nvPr>
        </p:nvSpPr>
        <p:spPr/>
        <p:txBody>
          <a:bodyPr/>
          <a:lstStyle/>
          <a:p>
            <a:r>
              <a:rPr lang="en-US" b="1" dirty="0"/>
              <a:t>Report what the tools found</a:t>
            </a:r>
            <a:endParaRPr lang="en-NZ" b="1" dirty="0"/>
          </a:p>
        </p:txBody>
      </p:sp>
      <p:sp>
        <p:nvSpPr>
          <p:cNvPr id="3" name="Content Placeholder 2">
            <a:extLst>
              <a:ext uri="{FF2B5EF4-FFF2-40B4-BE49-F238E27FC236}">
                <a16:creationId xmlns:a16="http://schemas.microsoft.com/office/drawing/2014/main" id="{8EDF717C-2928-F58B-A18D-F2A3CF287F06}"/>
              </a:ext>
            </a:extLst>
          </p:cNvPr>
          <p:cNvSpPr>
            <a:spLocks noGrp="1"/>
          </p:cNvSpPr>
          <p:nvPr>
            <p:ph idx="1"/>
          </p:nvPr>
        </p:nvSpPr>
        <p:spPr/>
        <p:txBody>
          <a:bodyPr/>
          <a:lstStyle/>
          <a:p>
            <a:pPr marL="0" indent="0">
              <a:buNone/>
            </a:pPr>
            <a:r>
              <a:rPr lang="en-US" sz="4800" b="1" dirty="0"/>
              <a:t>Foremost</a:t>
            </a:r>
          </a:p>
          <a:p>
            <a:endParaRPr lang="en-US" b="1" dirty="0"/>
          </a:p>
          <a:p>
            <a:r>
              <a:rPr lang="en-US" dirty="0"/>
              <a:t>Files expected to be found: 6 (xlsx, word.doc, jpg 2, pdf 2)  </a:t>
            </a:r>
          </a:p>
          <a:p>
            <a:endParaRPr lang="en-US" dirty="0"/>
          </a:p>
          <a:p>
            <a:r>
              <a:rPr lang="en-US" dirty="0"/>
              <a:t>Files found: 27 </a:t>
            </a:r>
          </a:p>
          <a:p>
            <a:endParaRPr lang="en-US" dirty="0"/>
          </a:p>
          <a:p>
            <a:r>
              <a:rPr lang="en-US" dirty="0"/>
              <a:t>Time taken to find the files: 3 seconds</a:t>
            </a:r>
            <a:endParaRPr lang="en-NZ" dirty="0"/>
          </a:p>
        </p:txBody>
      </p:sp>
    </p:spTree>
    <p:extLst>
      <p:ext uri="{BB962C8B-B14F-4D97-AF65-F5344CB8AC3E}">
        <p14:creationId xmlns:p14="http://schemas.microsoft.com/office/powerpoint/2010/main" val="45894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Files expected to be found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nvPr>
        </p:nvGraphicFramePr>
        <p:xfrm>
          <a:off x="601249" y="1825625"/>
          <a:ext cx="10997850" cy="3946469"/>
        </p:xfrm>
        <a:graphic>
          <a:graphicData uri="http://schemas.openxmlformats.org/drawingml/2006/table">
            <a:tbl>
              <a:tblPr firstRow="1" bandRow="1">
                <a:tableStyleId>{5C22544A-7EE6-4342-B048-85BDC9FD1C3A}</a:tableStyleId>
              </a:tblPr>
              <a:tblGrid>
                <a:gridCol w="1832975">
                  <a:extLst>
                    <a:ext uri="{9D8B030D-6E8A-4147-A177-3AD203B41FA5}">
                      <a16:colId xmlns:a16="http://schemas.microsoft.com/office/drawing/2014/main" val="3092334891"/>
                    </a:ext>
                  </a:extLst>
                </a:gridCol>
                <a:gridCol w="1832975">
                  <a:extLst>
                    <a:ext uri="{9D8B030D-6E8A-4147-A177-3AD203B41FA5}">
                      <a16:colId xmlns:a16="http://schemas.microsoft.com/office/drawing/2014/main" val="4147577335"/>
                    </a:ext>
                  </a:extLst>
                </a:gridCol>
                <a:gridCol w="1832975">
                  <a:extLst>
                    <a:ext uri="{9D8B030D-6E8A-4147-A177-3AD203B41FA5}">
                      <a16:colId xmlns:a16="http://schemas.microsoft.com/office/drawing/2014/main" val="813506194"/>
                    </a:ext>
                  </a:extLst>
                </a:gridCol>
                <a:gridCol w="1832975">
                  <a:extLst>
                    <a:ext uri="{9D8B030D-6E8A-4147-A177-3AD203B41FA5}">
                      <a16:colId xmlns:a16="http://schemas.microsoft.com/office/drawing/2014/main" val="426236462"/>
                    </a:ext>
                  </a:extLst>
                </a:gridCol>
                <a:gridCol w="1832975">
                  <a:extLst>
                    <a:ext uri="{9D8B030D-6E8A-4147-A177-3AD203B41FA5}">
                      <a16:colId xmlns:a16="http://schemas.microsoft.com/office/drawing/2014/main" val="1243101906"/>
                    </a:ext>
                  </a:extLst>
                </a:gridCol>
                <a:gridCol w="1832975">
                  <a:extLst>
                    <a:ext uri="{9D8B030D-6E8A-4147-A177-3AD203B41FA5}">
                      <a16:colId xmlns:a16="http://schemas.microsoft.com/office/drawing/2014/main" val="4015435689"/>
                    </a:ext>
                  </a:extLst>
                </a:gridCol>
              </a:tblGrid>
              <a:tr h="866701">
                <a:tc>
                  <a:txBody>
                    <a:bodyPr/>
                    <a:lstStyle/>
                    <a:p>
                      <a:r>
                        <a:rPr lang="en-NZ" dirty="0"/>
                        <a:t>Assignment 2.doc</a:t>
                      </a:r>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601249" y="3096709"/>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2630101" y="3153830"/>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4325505" y="3153830"/>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35435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035991" y="3182089"/>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9900613" y="3183048"/>
            <a:ext cx="1558428" cy="1375084"/>
          </a:xfrm>
          <a:prstGeom prst="rect">
            <a:avLst/>
          </a:prstGeom>
        </p:spPr>
      </p:pic>
    </p:spTree>
    <p:extLst>
      <p:ext uri="{BB962C8B-B14F-4D97-AF65-F5344CB8AC3E}">
        <p14:creationId xmlns:p14="http://schemas.microsoft.com/office/powerpoint/2010/main" val="3224122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What Foremost tool did find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extLst>
              <p:ext uri="{D42A27DB-BD31-4B8C-83A1-F6EECF244321}">
                <p14:modId xmlns:p14="http://schemas.microsoft.com/office/powerpoint/2010/main" val="2433531034"/>
              </p:ext>
            </p:extLst>
          </p:nvPr>
        </p:nvGraphicFramePr>
        <p:xfrm>
          <a:off x="601249" y="1825625"/>
          <a:ext cx="10997850" cy="3946469"/>
        </p:xfrm>
        <a:graphic>
          <a:graphicData uri="http://schemas.openxmlformats.org/drawingml/2006/table">
            <a:tbl>
              <a:tblPr firstRow="1" bandRow="1">
                <a:tableStyleId>{5C22544A-7EE6-4342-B048-85BDC9FD1C3A}</a:tableStyleId>
              </a:tblPr>
              <a:tblGrid>
                <a:gridCol w="1832975">
                  <a:extLst>
                    <a:ext uri="{9D8B030D-6E8A-4147-A177-3AD203B41FA5}">
                      <a16:colId xmlns:a16="http://schemas.microsoft.com/office/drawing/2014/main" val="3092334891"/>
                    </a:ext>
                  </a:extLst>
                </a:gridCol>
                <a:gridCol w="1832975">
                  <a:extLst>
                    <a:ext uri="{9D8B030D-6E8A-4147-A177-3AD203B41FA5}">
                      <a16:colId xmlns:a16="http://schemas.microsoft.com/office/drawing/2014/main" val="4147577335"/>
                    </a:ext>
                  </a:extLst>
                </a:gridCol>
                <a:gridCol w="1832975">
                  <a:extLst>
                    <a:ext uri="{9D8B030D-6E8A-4147-A177-3AD203B41FA5}">
                      <a16:colId xmlns:a16="http://schemas.microsoft.com/office/drawing/2014/main" val="813506194"/>
                    </a:ext>
                  </a:extLst>
                </a:gridCol>
                <a:gridCol w="1832975">
                  <a:extLst>
                    <a:ext uri="{9D8B030D-6E8A-4147-A177-3AD203B41FA5}">
                      <a16:colId xmlns:a16="http://schemas.microsoft.com/office/drawing/2014/main" val="426236462"/>
                    </a:ext>
                  </a:extLst>
                </a:gridCol>
                <a:gridCol w="1832975">
                  <a:extLst>
                    <a:ext uri="{9D8B030D-6E8A-4147-A177-3AD203B41FA5}">
                      <a16:colId xmlns:a16="http://schemas.microsoft.com/office/drawing/2014/main" val="1243101906"/>
                    </a:ext>
                  </a:extLst>
                </a:gridCol>
                <a:gridCol w="1832975">
                  <a:extLst>
                    <a:ext uri="{9D8B030D-6E8A-4147-A177-3AD203B41FA5}">
                      <a16:colId xmlns:a16="http://schemas.microsoft.com/office/drawing/2014/main" val="4015435689"/>
                    </a:ext>
                  </a:extLst>
                </a:gridCol>
              </a:tblGrid>
              <a:tr h="866701">
                <a:tc>
                  <a:txBody>
                    <a:bodyPr/>
                    <a:lstStyle/>
                    <a:p>
                      <a:r>
                        <a:rPr lang="en-NZ" dirty="0"/>
                        <a:t>Assignment 2.doc</a:t>
                      </a:r>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601249" y="3096709"/>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2630101" y="3153830"/>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4325505" y="3153830"/>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35435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035991" y="3182089"/>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9900613" y="3183048"/>
            <a:ext cx="1558428" cy="1375084"/>
          </a:xfrm>
          <a:prstGeom prst="rect">
            <a:avLst/>
          </a:prstGeom>
        </p:spPr>
      </p:pic>
      <p:pic>
        <p:nvPicPr>
          <p:cNvPr id="3" name="Graphic 2" descr="Close with solid fill">
            <a:extLst>
              <a:ext uri="{FF2B5EF4-FFF2-40B4-BE49-F238E27FC236}">
                <a16:creationId xmlns:a16="http://schemas.microsoft.com/office/drawing/2014/main" id="{3D97A157-87AB-A1BE-CC82-D9D42CFB7F0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22274" y="5403413"/>
            <a:ext cx="737353" cy="737353"/>
          </a:xfrm>
          <a:prstGeom prst="rect">
            <a:avLst/>
          </a:prstGeom>
          <a:effectLst>
            <a:outerShdw blurRad="50800" dist="38100" dir="2700000" algn="tl" rotWithShape="0">
              <a:prstClr val="black">
                <a:alpha val="40000"/>
              </a:prstClr>
            </a:outerShdw>
          </a:effectLst>
        </p:spPr>
      </p:pic>
      <p:pic>
        <p:nvPicPr>
          <p:cNvPr id="11" name="Graphic 10" descr="Checkmark with solid fill">
            <a:extLst>
              <a:ext uri="{FF2B5EF4-FFF2-40B4-BE49-F238E27FC236}">
                <a16:creationId xmlns:a16="http://schemas.microsoft.com/office/drawing/2014/main" id="{5563DB9B-F8FC-A95E-6E27-8138DF6B1AE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44246" y="5388262"/>
            <a:ext cx="767659" cy="767659"/>
          </a:xfrm>
          <a:prstGeom prst="rect">
            <a:avLst/>
          </a:prstGeom>
          <a:effectLst>
            <a:outerShdw blurRad="50800" dist="38100" algn="l" rotWithShape="0">
              <a:prstClr val="black">
                <a:alpha val="40000"/>
              </a:prstClr>
            </a:outerShdw>
          </a:effectLst>
        </p:spPr>
      </p:pic>
      <p:pic>
        <p:nvPicPr>
          <p:cNvPr id="12" name="Graphic 11" descr="Checkmark with solid fill">
            <a:extLst>
              <a:ext uri="{FF2B5EF4-FFF2-40B4-BE49-F238E27FC236}">
                <a16:creationId xmlns:a16="http://schemas.microsoft.com/office/drawing/2014/main" id="{5CC44FEF-6AE0-3A0A-3ADA-C452942027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54902" y="5388262"/>
            <a:ext cx="767659" cy="767659"/>
          </a:xfrm>
          <a:prstGeom prst="rect">
            <a:avLst/>
          </a:prstGeom>
          <a:effectLst>
            <a:outerShdw blurRad="50800" dist="38100" algn="l" rotWithShape="0">
              <a:prstClr val="black">
                <a:alpha val="40000"/>
              </a:prstClr>
            </a:outerShdw>
          </a:effectLst>
        </p:spPr>
      </p:pic>
      <p:pic>
        <p:nvPicPr>
          <p:cNvPr id="13" name="Graphic 12" descr="Checkmark with solid fill">
            <a:extLst>
              <a:ext uri="{FF2B5EF4-FFF2-40B4-BE49-F238E27FC236}">
                <a16:creationId xmlns:a16="http://schemas.microsoft.com/office/drawing/2014/main" id="{694B05E8-43C5-E89D-5027-DBBA0758D50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559341" y="5388262"/>
            <a:ext cx="767659" cy="767659"/>
          </a:xfrm>
          <a:prstGeom prst="rect">
            <a:avLst/>
          </a:prstGeom>
          <a:effectLst>
            <a:outerShdw blurRad="50800" dist="38100" algn="l" rotWithShape="0">
              <a:prstClr val="black">
                <a:alpha val="40000"/>
              </a:prstClr>
            </a:outerShdw>
          </a:effectLst>
        </p:spPr>
      </p:pic>
      <p:pic>
        <p:nvPicPr>
          <p:cNvPr id="14" name="Graphic 13" descr="Checkmark with solid fill">
            <a:extLst>
              <a:ext uri="{FF2B5EF4-FFF2-40B4-BE49-F238E27FC236}">
                <a16:creationId xmlns:a16="http://schemas.microsoft.com/office/drawing/2014/main" id="{40F295A2-FBA2-F5A9-100C-8716C414003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363924" y="5388261"/>
            <a:ext cx="767659" cy="767659"/>
          </a:xfrm>
          <a:prstGeom prst="rect">
            <a:avLst/>
          </a:prstGeom>
          <a:effectLst>
            <a:outerShdw blurRad="50800" dist="38100" algn="l" rotWithShape="0">
              <a:prstClr val="black">
                <a:alpha val="40000"/>
              </a:prstClr>
            </a:outerShdw>
          </a:effectLst>
        </p:spPr>
      </p:pic>
      <p:pic>
        <p:nvPicPr>
          <p:cNvPr id="15" name="Graphic 14" descr="Checkmark with solid fill">
            <a:extLst>
              <a:ext uri="{FF2B5EF4-FFF2-40B4-BE49-F238E27FC236}">
                <a16:creationId xmlns:a16="http://schemas.microsoft.com/office/drawing/2014/main" id="{F5AFDE46-917B-616D-52EA-1D7038572B4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61632" y="5345429"/>
            <a:ext cx="767659" cy="7676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77472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D7B5-A781-1975-563B-43075C6B9D31}"/>
              </a:ext>
            </a:extLst>
          </p:cNvPr>
          <p:cNvSpPr>
            <a:spLocks noGrp="1"/>
          </p:cNvSpPr>
          <p:nvPr>
            <p:ph type="title"/>
          </p:nvPr>
        </p:nvSpPr>
        <p:spPr/>
        <p:txBody>
          <a:bodyPr/>
          <a:lstStyle/>
          <a:p>
            <a:r>
              <a:rPr lang="en-US" b="1" dirty="0"/>
              <a:t>Report what the tools found</a:t>
            </a:r>
            <a:endParaRPr lang="en-NZ" b="1" dirty="0"/>
          </a:p>
        </p:txBody>
      </p:sp>
      <p:sp>
        <p:nvSpPr>
          <p:cNvPr id="3" name="Content Placeholder 2">
            <a:extLst>
              <a:ext uri="{FF2B5EF4-FFF2-40B4-BE49-F238E27FC236}">
                <a16:creationId xmlns:a16="http://schemas.microsoft.com/office/drawing/2014/main" id="{8EDF717C-2928-F58B-A18D-F2A3CF287F06}"/>
              </a:ext>
            </a:extLst>
          </p:cNvPr>
          <p:cNvSpPr>
            <a:spLocks noGrp="1"/>
          </p:cNvSpPr>
          <p:nvPr>
            <p:ph idx="1"/>
          </p:nvPr>
        </p:nvSpPr>
        <p:spPr/>
        <p:txBody>
          <a:bodyPr/>
          <a:lstStyle/>
          <a:p>
            <a:pPr marL="0" indent="0">
              <a:buNone/>
            </a:pPr>
            <a:r>
              <a:rPr lang="en-US" sz="4800" b="1" dirty="0"/>
              <a:t>Autopsy </a:t>
            </a:r>
          </a:p>
          <a:p>
            <a:endParaRPr lang="en-US" b="1" dirty="0"/>
          </a:p>
          <a:p>
            <a:r>
              <a:rPr lang="en-US" dirty="0"/>
              <a:t>Files expected to be found: 6 (xlsx, word.doc, jpg 2, pdf 2)</a:t>
            </a:r>
          </a:p>
          <a:p>
            <a:endParaRPr lang="en-US" dirty="0"/>
          </a:p>
          <a:p>
            <a:r>
              <a:rPr lang="en-US" dirty="0"/>
              <a:t>Files found: 6 </a:t>
            </a:r>
          </a:p>
          <a:p>
            <a:endParaRPr lang="en-US" dirty="0"/>
          </a:p>
          <a:p>
            <a:r>
              <a:rPr lang="en-US" dirty="0"/>
              <a:t>Time taken to find the files: 2.15 min</a:t>
            </a:r>
            <a:endParaRPr lang="en-NZ" dirty="0"/>
          </a:p>
        </p:txBody>
      </p:sp>
    </p:spTree>
    <p:extLst>
      <p:ext uri="{BB962C8B-B14F-4D97-AF65-F5344CB8AC3E}">
        <p14:creationId xmlns:p14="http://schemas.microsoft.com/office/powerpoint/2010/main" val="410747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Files expected to be found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nvPr>
        </p:nvGraphicFramePr>
        <p:xfrm>
          <a:off x="601249" y="1825625"/>
          <a:ext cx="10997850" cy="3946469"/>
        </p:xfrm>
        <a:graphic>
          <a:graphicData uri="http://schemas.openxmlformats.org/drawingml/2006/table">
            <a:tbl>
              <a:tblPr firstRow="1" bandRow="1">
                <a:tableStyleId>{5C22544A-7EE6-4342-B048-85BDC9FD1C3A}</a:tableStyleId>
              </a:tblPr>
              <a:tblGrid>
                <a:gridCol w="1832975">
                  <a:extLst>
                    <a:ext uri="{9D8B030D-6E8A-4147-A177-3AD203B41FA5}">
                      <a16:colId xmlns:a16="http://schemas.microsoft.com/office/drawing/2014/main" val="3092334891"/>
                    </a:ext>
                  </a:extLst>
                </a:gridCol>
                <a:gridCol w="1832975">
                  <a:extLst>
                    <a:ext uri="{9D8B030D-6E8A-4147-A177-3AD203B41FA5}">
                      <a16:colId xmlns:a16="http://schemas.microsoft.com/office/drawing/2014/main" val="4147577335"/>
                    </a:ext>
                  </a:extLst>
                </a:gridCol>
                <a:gridCol w="1832975">
                  <a:extLst>
                    <a:ext uri="{9D8B030D-6E8A-4147-A177-3AD203B41FA5}">
                      <a16:colId xmlns:a16="http://schemas.microsoft.com/office/drawing/2014/main" val="813506194"/>
                    </a:ext>
                  </a:extLst>
                </a:gridCol>
                <a:gridCol w="1832975">
                  <a:extLst>
                    <a:ext uri="{9D8B030D-6E8A-4147-A177-3AD203B41FA5}">
                      <a16:colId xmlns:a16="http://schemas.microsoft.com/office/drawing/2014/main" val="426236462"/>
                    </a:ext>
                  </a:extLst>
                </a:gridCol>
                <a:gridCol w="1832975">
                  <a:extLst>
                    <a:ext uri="{9D8B030D-6E8A-4147-A177-3AD203B41FA5}">
                      <a16:colId xmlns:a16="http://schemas.microsoft.com/office/drawing/2014/main" val="1243101906"/>
                    </a:ext>
                  </a:extLst>
                </a:gridCol>
                <a:gridCol w="1832975">
                  <a:extLst>
                    <a:ext uri="{9D8B030D-6E8A-4147-A177-3AD203B41FA5}">
                      <a16:colId xmlns:a16="http://schemas.microsoft.com/office/drawing/2014/main" val="4015435689"/>
                    </a:ext>
                  </a:extLst>
                </a:gridCol>
              </a:tblGrid>
              <a:tr h="866701">
                <a:tc>
                  <a:txBody>
                    <a:bodyPr/>
                    <a:lstStyle/>
                    <a:p>
                      <a:r>
                        <a:rPr lang="en-NZ" dirty="0"/>
                        <a:t>Assignment 2.doc</a:t>
                      </a:r>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601249" y="3096709"/>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2630101" y="3153830"/>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4325505" y="3153830"/>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35435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035991" y="3182089"/>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9900613" y="3183048"/>
            <a:ext cx="1558428" cy="1375084"/>
          </a:xfrm>
          <a:prstGeom prst="rect">
            <a:avLst/>
          </a:prstGeom>
        </p:spPr>
      </p:pic>
    </p:spTree>
    <p:extLst>
      <p:ext uri="{BB962C8B-B14F-4D97-AF65-F5344CB8AC3E}">
        <p14:creationId xmlns:p14="http://schemas.microsoft.com/office/powerpoint/2010/main" val="4175903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What Autopsy tool did find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nvPr>
        </p:nvGraphicFramePr>
        <p:xfrm>
          <a:off x="601249" y="1825625"/>
          <a:ext cx="10997850" cy="3946469"/>
        </p:xfrm>
        <a:graphic>
          <a:graphicData uri="http://schemas.openxmlformats.org/drawingml/2006/table">
            <a:tbl>
              <a:tblPr firstRow="1" bandRow="1">
                <a:tableStyleId>{5C22544A-7EE6-4342-B048-85BDC9FD1C3A}</a:tableStyleId>
              </a:tblPr>
              <a:tblGrid>
                <a:gridCol w="1832975">
                  <a:extLst>
                    <a:ext uri="{9D8B030D-6E8A-4147-A177-3AD203B41FA5}">
                      <a16:colId xmlns:a16="http://schemas.microsoft.com/office/drawing/2014/main" val="3092334891"/>
                    </a:ext>
                  </a:extLst>
                </a:gridCol>
                <a:gridCol w="1832975">
                  <a:extLst>
                    <a:ext uri="{9D8B030D-6E8A-4147-A177-3AD203B41FA5}">
                      <a16:colId xmlns:a16="http://schemas.microsoft.com/office/drawing/2014/main" val="4147577335"/>
                    </a:ext>
                  </a:extLst>
                </a:gridCol>
                <a:gridCol w="1832975">
                  <a:extLst>
                    <a:ext uri="{9D8B030D-6E8A-4147-A177-3AD203B41FA5}">
                      <a16:colId xmlns:a16="http://schemas.microsoft.com/office/drawing/2014/main" val="813506194"/>
                    </a:ext>
                  </a:extLst>
                </a:gridCol>
                <a:gridCol w="1832975">
                  <a:extLst>
                    <a:ext uri="{9D8B030D-6E8A-4147-A177-3AD203B41FA5}">
                      <a16:colId xmlns:a16="http://schemas.microsoft.com/office/drawing/2014/main" val="426236462"/>
                    </a:ext>
                  </a:extLst>
                </a:gridCol>
                <a:gridCol w="1832975">
                  <a:extLst>
                    <a:ext uri="{9D8B030D-6E8A-4147-A177-3AD203B41FA5}">
                      <a16:colId xmlns:a16="http://schemas.microsoft.com/office/drawing/2014/main" val="1243101906"/>
                    </a:ext>
                  </a:extLst>
                </a:gridCol>
                <a:gridCol w="1832975">
                  <a:extLst>
                    <a:ext uri="{9D8B030D-6E8A-4147-A177-3AD203B41FA5}">
                      <a16:colId xmlns:a16="http://schemas.microsoft.com/office/drawing/2014/main" val="4015435689"/>
                    </a:ext>
                  </a:extLst>
                </a:gridCol>
              </a:tblGrid>
              <a:tr h="866701">
                <a:tc>
                  <a:txBody>
                    <a:bodyPr/>
                    <a:lstStyle/>
                    <a:p>
                      <a:r>
                        <a:rPr lang="en-NZ" dirty="0"/>
                        <a:t>Assignment 2.doc</a:t>
                      </a:r>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601249" y="3096709"/>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2630101" y="3153830"/>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4325505" y="3153830"/>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35435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035991" y="3182089"/>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9900613" y="3183048"/>
            <a:ext cx="1558428" cy="1375084"/>
          </a:xfrm>
          <a:prstGeom prst="rect">
            <a:avLst/>
          </a:prstGeom>
        </p:spPr>
      </p:pic>
      <p:pic>
        <p:nvPicPr>
          <p:cNvPr id="3" name="Graphic 2" descr="Checkmark with solid fill">
            <a:extLst>
              <a:ext uri="{FF2B5EF4-FFF2-40B4-BE49-F238E27FC236}">
                <a16:creationId xmlns:a16="http://schemas.microsoft.com/office/drawing/2014/main" id="{7B796D73-0B6A-F9B0-23D2-F674ED428A4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44246" y="5388262"/>
            <a:ext cx="767659" cy="767659"/>
          </a:xfrm>
          <a:prstGeom prst="rect">
            <a:avLst/>
          </a:prstGeom>
          <a:effectLst>
            <a:outerShdw blurRad="50800" dist="38100" algn="l" rotWithShape="0">
              <a:prstClr val="black">
                <a:alpha val="40000"/>
              </a:prstClr>
            </a:outerShdw>
          </a:effectLst>
        </p:spPr>
      </p:pic>
      <p:pic>
        <p:nvPicPr>
          <p:cNvPr id="15" name="Graphic 14" descr="Checkmark with solid fill">
            <a:extLst>
              <a:ext uri="{FF2B5EF4-FFF2-40B4-BE49-F238E27FC236}">
                <a16:creationId xmlns:a16="http://schemas.microsoft.com/office/drawing/2014/main" id="{F35127FE-73BE-4EB9-431C-0261DB0819F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295997" y="5373107"/>
            <a:ext cx="767659" cy="767659"/>
          </a:xfrm>
          <a:prstGeom prst="rect">
            <a:avLst/>
          </a:prstGeom>
          <a:effectLst>
            <a:outerShdw blurRad="50800" dist="38100" algn="l" rotWithShape="0">
              <a:prstClr val="black">
                <a:alpha val="40000"/>
              </a:prstClr>
            </a:outerShdw>
          </a:effectLst>
        </p:spPr>
      </p:pic>
      <p:pic>
        <p:nvPicPr>
          <p:cNvPr id="16" name="Graphic 15" descr="Checkmark with solid fill">
            <a:extLst>
              <a:ext uri="{FF2B5EF4-FFF2-40B4-BE49-F238E27FC236}">
                <a16:creationId xmlns:a16="http://schemas.microsoft.com/office/drawing/2014/main" id="{0C0A82F4-68AC-4EF5-FD0B-F5084415793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54902" y="5403413"/>
            <a:ext cx="767659" cy="767659"/>
          </a:xfrm>
          <a:prstGeom prst="rect">
            <a:avLst/>
          </a:prstGeom>
          <a:effectLst>
            <a:outerShdw blurRad="50800" dist="38100" algn="l" rotWithShape="0">
              <a:prstClr val="black">
                <a:alpha val="40000"/>
              </a:prstClr>
            </a:outerShdw>
          </a:effectLst>
        </p:spPr>
      </p:pic>
      <p:pic>
        <p:nvPicPr>
          <p:cNvPr id="17" name="Graphic 16" descr="Checkmark with solid fill">
            <a:extLst>
              <a:ext uri="{FF2B5EF4-FFF2-40B4-BE49-F238E27FC236}">
                <a16:creationId xmlns:a16="http://schemas.microsoft.com/office/drawing/2014/main" id="{B2F56099-151A-56D7-4E63-0024051504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20628" y="5433111"/>
            <a:ext cx="767659" cy="767659"/>
          </a:xfrm>
          <a:prstGeom prst="rect">
            <a:avLst/>
          </a:prstGeom>
          <a:effectLst>
            <a:outerShdw blurRad="50800" dist="38100" algn="l" rotWithShape="0">
              <a:prstClr val="black">
                <a:alpha val="40000"/>
              </a:prstClr>
            </a:outerShdw>
          </a:effectLst>
        </p:spPr>
      </p:pic>
      <p:pic>
        <p:nvPicPr>
          <p:cNvPr id="18" name="Graphic 17" descr="Checkmark with solid fill">
            <a:extLst>
              <a:ext uri="{FF2B5EF4-FFF2-40B4-BE49-F238E27FC236}">
                <a16:creationId xmlns:a16="http://schemas.microsoft.com/office/drawing/2014/main" id="{BDD45975-6A44-2763-28B9-FAC0CE8FA44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44300" y="5433112"/>
            <a:ext cx="767659" cy="767659"/>
          </a:xfrm>
          <a:prstGeom prst="rect">
            <a:avLst/>
          </a:prstGeom>
          <a:effectLst>
            <a:outerShdw blurRad="50800" dist="38100" algn="l" rotWithShape="0">
              <a:prstClr val="black">
                <a:alpha val="40000"/>
              </a:prstClr>
            </a:outerShdw>
          </a:effectLst>
        </p:spPr>
      </p:pic>
      <p:pic>
        <p:nvPicPr>
          <p:cNvPr id="19" name="Graphic 18" descr="Checkmark with solid fill">
            <a:extLst>
              <a:ext uri="{FF2B5EF4-FFF2-40B4-BE49-F238E27FC236}">
                <a16:creationId xmlns:a16="http://schemas.microsoft.com/office/drawing/2014/main" id="{9A062367-418F-B44A-D5BD-7DF9FC7B81F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56326" y="5433111"/>
            <a:ext cx="767659" cy="7676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70093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F537D5-9A0F-D153-C819-EEDD51ACA8A0}"/>
              </a:ext>
            </a:extLst>
          </p:cNvPr>
          <p:cNvSpPr>
            <a:spLocks noGrp="1"/>
          </p:cNvSpPr>
          <p:nvPr>
            <p:ph type="title"/>
          </p:nvPr>
        </p:nvSpPr>
        <p:spPr>
          <a:xfrm>
            <a:off x="838200" y="609600"/>
            <a:ext cx="3739341" cy="1330839"/>
          </a:xfrm>
        </p:spPr>
        <p:txBody>
          <a:bodyPr>
            <a:normAutofit/>
          </a:bodyPr>
          <a:lstStyle/>
          <a:p>
            <a:r>
              <a:rPr lang="en-US" dirty="0"/>
              <a:t>Before we begin </a:t>
            </a:r>
            <a:endParaRPr lang="en-NZ" dirty="0"/>
          </a:p>
        </p:txBody>
      </p:sp>
      <p:sp>
        <p:nvSpPr>
          <p:cNvPr id="3" name="Content Placeholder 2">
            <a:extLst>
              <a:ext uri="{FF2B5EF4-FFF2-40B4-BE49-F238E27FC236}">
                <a16:creationId xmlns:a16="http://schemas.microsoft.com/office/drawing/2014/main" id="{9488B0DB-2A9F-0955-5E9E-DEB01CDD0C21}"/>
              </a:ext>
            </a:extLst>
          </p:cNvPr>
          <p:cNvSpPr>
            <a:spLocks noGrp="1"/>
          </p:cNvSpPr>
          <p:nvPr>
            <p:ph idx="1"/>
          </p:nvPr>
        </p:nvSpPr>
        <p:spPr>
          <a:xfrm>
            <a:off x="862366" y="2194102"/>
            <a:ext cx="3427001" cy="3908586"/>
          </a:xfrm>
        </p:spPr>
        <p:txBody>
          <a:bodyPr>
            <a:normAutofit/>
          </a:bodyPr>
          <a:lstStyle/>
          <a:p>
            <a:pPr marL="0" indent="0">
              <a:buNone/>
            </a:pPr>
            <a:r>
              <a:rPr lang="en-US" sz="1700" dirty="0"/>
              <a:t>I will be using an </a:t>
            </a:r>
            <a:r>
              <a:rPr lang="en-US" sz="1700" b="1" dirty="0"/>
              <a:t>8gb USB flash drive </a:t>
            </a:r>
            <a:r>
              <a:rPr lang="en-US" sz="1700" dirty="0"/>
              <a:t>as our </a:t>
            </a:r>
            <a:r>
              <a:rPr lang="en-US" sz="1700" b="1" dirty="0"/>
              <a:t>CSF</a:t>
            </a:r>
            <a:r>
              <a:rPr lang="en-US" sz="1700" dirty="0"/>
              <a:t> that has two partitions. </a:t>
            </a:r>
            <a:endParaRPr lang="en-US" sz="1700" b="1" dirty="0"/>
          </a:p>
          <a:p>
            <a:endParaRPr lang="en-US" sz="1700" dirty="0"/>
          </a:p>
          <a:p>
            <a:pPr marL="0" indent="0">
              <a:buNone/>
            </a:pPr>
            <a:r>
              <a:rPr lang="en-US" sz="1700" b="1" dirty="0"/>
              <a:t>Partition #1 50mb fat32 </a:t>
            </a:r>
            <a:r>
              <a:rPr lang="en-US" sz="1700" dirty="0"/>
              <a:t>file system</a:t>
            </a:r>
          </a:p>
          <a:p>
            <a:pPr marL="0" indent="0">
              <a:buNone/>
            </a:pPr>
            <a:endParaRPr lang="en-US" sz="1700" dirty="0"/>
          </a:p>
          <a:p>
            <a:pPr marL="0" indent="0">
              <a:buNone/>
            </a:pPr>
            <a:r>
              <a:rPr lang="en-US" sz="1700" b="1" dirty="0"/>
              <a:t>(Partition #2 7.45gb unallocated </a:t>
            </a:r>
            <a:r>
              <a:rPr lang="en-US" sz="1700" dirty="0"/>
              <a:t>file system)</a:t>
            </a:r>
          </a:p>
          <a:p>
            <a:pPr marL="0" indent="0">
              <a:buNone/>
            </a:pPr>
            <a:r>
              <a:rPr lang="en-US" sz="1700" dirty="0"/>
              <a:t> </a:t>
            </a:r>
          </a:p>
          <a:p>
            <a:pPr marL="0" indent="0">
              <a:buNone/>
            </a:pPr>
            <a:r>
              <a:rPr lang="en-US" sz="1700" dirty="0"/>
              <a:t>As we will not need to use the entire </a:t>
            </a:r>
            <a:r>
              <a:rPr lang="en-US" sz="1700" b="1" dirty="0"/>
              <a:t>USB </a:t>
            </a:r>
          </a:p>
          <a:p>
            <a:endParaRPr lang="en-US" sz="1700" dirty="0"/>
          </a:p>
          <a:p>
            <a:endParaRPr lang="en-US" sz="1700" dirty="0"/>
          </a:p>
        </p:txBody>
      </p:sp>
      <p:pic>
        <p:nvPicPr>
          <p:cNvPr id="5" name="Picture 4">
            <a:extLst>
              <a:ext uri="{FF2B5EF4-FFF2-40B4-BE49-F238E27FC236}">
                <a16:creationId xmlns:a16="http://schemas.microsoft.com/office/drawing/2014/main" id="{522CAC18-CFFB-6AFF-FF57-DBE640BA30FB}"/>
              </a:ext>
            </a:extLst>
          </p:cNvPr>
          <p:cNvPicPr>
            <a:picLocks noChangeAspect="1"/>
          </p:cNvPicPr>
          <p:nvPr/>
        </p:nvPicPr>
        <p:blipFill>
          <a:blip r:embed="rId3"/>
          <a:stretch>
            <a:fillRect/>
          </a:stretch>
        </p:blipFill>
        <p:spPr>
          <a:xfrm>
            <a:off x="5445457" y="1350445"/>
            <a:ext cx="6155141" cy="4180850"/>
          </a:xfrm>
          <a:prstGeom prst="rect">
            <a:avLst/>
          </a:prstGeom>
        </p:spPr>
      </p:pic>
    </p:spTree>
    <p:extLst>
      <p:ext uri="{BB962C8B-B14F-4D97-AF65-F5344CB8AC3E}">
        <p14:creationId xmlns:p14="http://schemas.microsoft.com/office/powerpoint/2010/main" val="3144128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B27DF-1624-FC80-9CD0-EF0C46DDFF71}"/>
              </a:ext>
            </a:extLst>
          </p:cNvPr>
          <p:cNvSpPr>
            <a:spLocks noGrp="1"/>
          </p:cNvSpPr>
          <p:nvPr>
            <p:ph type="title"/>
          </p:nvPr>
        </p:nvSpPr>
        <p:spPr/>
        <p:txBody>
          <a:bodyPr/>
          <a:lstStyle/>
          <a:p>
            <a:r>
              <a:rPr lang="en-US" b="1" dirty="0"/>
              <a:t>Analysis 2 </a:t>
            </a:r>
            <a:endParaRPr lang="en-NZ" b="1" dirty="0"/>
          </a:p>
        </p:txBody>
      </p:sp>
      <p:sp>
        <p:nvSpPr>
          <p:cNvPr id="3" name="Content Placeholder 2">
            <a:extLst>
              <a:ext uri="{FF2B5EF4-FFF2-40B4-BE49-F238E27FC236}">
                <a16:creationId xmlns:a16="http://schemas.microsoft.com/office/drawing/2014/main" id="{67B4BCB9-CBB7-D921-36C2-527294431BD3}"/>
              </a:ext>
            </a:extLst>
          </p:cNvPr>
          <p:cNvSpPr>
            <a:spLocks noGrp="1"/>
          </p:cNvSpPr>
          <p:nvPr>
            <p:ph idx="1"/>
          </p:nvPr>
        </p:nvSpPr>
        <p:spPr/>
        <p:txBody>
          <a:bodyPr>
            <a:normAutofit fontScale="92500" lnSpcReduction="10000"/>
          </a:bodyPr>
          <a:lstStyle/>
          <a:p>
            <a:r>
              <a:rPr lang="en-US" dirty="0"/>
              <a:t>Add 2 new folders “</a:t>
            </a:r>
            <a:r>
              <a:rPr lang="en-US" b="1" dirty="0"/>
              <a:t>Test 2024</a:t>
            </a:r>
            <a:r>
              <a:rPr lang="en-US" dirty="0"/>
              <a:t>” and “</a:t>
            </a:r>
            <a:r>
              <a:rPr lang="en-US" b="1" dirty="0"/>
              <a:t>Innocuous_T2</a:t>
            </a:r>
            <a:r>
              <a:rPr lang="en-US" dirty="0"/>
              <a:t>” to the </a:t>
            </a:r>
            <a:r>
              <a:rPr lang="en-US" b="1" dirty="0"/>
              <a:t>CSF</a:t>
            </a:r>
            <a:r>
              <a:rPr lang="en-US" dirty="0"/>
              <a:t> </a:t>
            </a:r>
          </a:p>
          <a:p>
            <a:endParaRPr lang="en-US" dirty="0"/>
          </a:p>
          <a:p>
            <a:r>
              <a:rPr lang="en-US" dirty="0"/>
              <a:t>Insert any </a:t>
            </a:r>
            <a:r>
              <a:rPr lang="en-US" b="1" dirty="0"/>
              <a:t>4 flags from</a:t>
            </a:r>
            <a:r>
              <a:rPr lang="en-NZ" dirty="0"/>
              <a:t> </a:t>
            </a:r>
            <a:r>
              <a:rPr lang="en-NZ" dirty="0">
                <a:hlinkClick r:id="rId3"/>
              </a:rPr>
              <a:t>https://en.wikipedia.org/wiki/List_of_New_Zealand_flags</a:t>
            </a:r>
            <a:endParaRPr lang="en-NZ" dirty="0"/>
          </a:p>
          <a:p>
            <a:endParaRPr lang="en-US" dirty="0"/>
          </a:p>
          <a:p>
            <a:r>
              <a:rPr lang="en-US" dirty="0"/>
              <a:t>into “Innocuous_T2”</a:t>
            </a:r>
          </a:p>
          <a:p>
            <a:endParaRPr lang="en-US" dirty="0"/>
          </a:p>
          <a:p>
            <a:r>
              <a:rPr lang="en-US" dirty="0"/>
              <a:t>Insert </a:t>
            </a:r>
            <a:r>
              <a:rPr lang="en-US" b="1" dirty="0"/>
              <a:t>assignment descriptor PDF </a:t>
            </a:r>
            <a:r>
              <a:rPr lang="en-US" dirty="0"/>
              <a:t>into “Test 2024”</a:t>
            </a:r>
          </a:p>
          <a:p>
            <a:endParaRPr lang="en-US" dirty="0"/>
          </a:p>
          <a:p>
            <a:r>
              <a:rPr lang="en-US" b="1" dirty="0"/>
              <a:t>Delete</a:t>
            </a:r>
            <a:r>
              <a:rPr lang="en-US" dirty="0"/>
              <a:t> “Test 2024”</a:t>
            </a:r>
          </a:p>
          <a:p>
            <a:endParaRPr lang="en-NZ" dirty="0"/>
          </a:p>
        </p:txBody>
      </p:sp>
    </p:spTree>
    <p:extLst>
      <p:ext uri="{BB962C8B-B14F-4D97-AF65-F5344CB8AC3E}">
        <p14:creationId xmlns:p14="http://schemas.microsoft.com/office/powerpoint/2010/main" val="173139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D7B5-A781-1975-563B-43075C6B9D31}"/>
              </a:ext>
            </a:extLst>
          </p:cNvPr>
          <p:cNvSpPr>
            <a:spLocks noGrp="1"/>
          </p:cNvSpPr>
          <p:nvPr>
            <p:ph type="title"/>
          </p:nvPr>
        </p:nvSpPr>
        <p:spPr/>
        <p:txBody>
          <a:bodyPr/>
          <a:lstStyle/>
          <a:p>
            <a:r>
              <a:rPr lang="en-US" b="1" dirty="0"/>
              <a:t>Report what the tools found</a:t>
            </a:r>
            <a:endParaRPr lang="en-NZ" b="1" dirty="0"/>
          </a:p>
        </p:txBody>
      </p:sp>
      <p:sp>
        <p:nvSpPr>
          <p:cNvPr id="3" name="Content Placeholder 2">
            <a:extLst>
              <a:ext uri="{FF2B5EF4-FFF2-40B4-BE49-F238E27FC236}">
                <a16:creationId xmlns:a16="http://schemas.microsoft.com/office/drawing/2014/main" id="{8EDF717C-2928-F58B-A18D-F2A3CF287F06}"/>
              </a:ext>
            </a:extLst>
          </p:cNvPr>
          <p:cNvSpPr>
            <a:spLocks noGrp="1"/>
          </p:cNvSpPr>
          <p:nvPr>
            <p:ph idx="1"/>
          </p:nvPr>
        </p:nvSpPr>
        <p:spPr/>
        <p:txBody>
          <a:bodyPr/>
          <a:lstStyle/>
          <a:p>
            <a:pPr marL="0" indent="0">
              <a:buNone/>
            </a:pPr>
            <a:r>
              <a:rPr lang="en-US" sz="4800" b="1" dirty="0"/>
              <a:t>Scalpel</a:t>
            </a:r>
          </a:p>
          <a:p>
            <a:endParaRPr lang="en-US" b="1" dirty="0"/>
          </a:p>
          <a:p>
            <a:r>
              <a:rPr lang="en-US" dirty="0"/>
              <a:t>Files expected to be found: 7</a:t>
            </a:r>
          </a:p>
          <a:p>
            <a:endParaRPr lang="en-US" dirty="0"/>
          </a:p>
          <a:p>
            <a:r>
              <a:rPr lang="en-US" dirty="0"/>
              <a:t>Files found: 42</a:t>
            </a:r>
          </a:p>
          <a:p>
            <a:endParaRPr lang="en-US" dirty="0"/>
          </a:p>
          <a:p>
            <a:r>
              <a:rPr lang="en-US" dirty="0"/>
              <a:t>Time taken to find the files: 2 seconds </a:t>
            </a:r>
            <a:endParaRPr lang="en-NZ" dirty="0"/>
          </a:p>
        </p:txBody>
      </p:sp>
    </p:spTree>
    <p:extLst>
      <p:ext uri="{BB962C8B-B14F-4D97-AF65-F5344CB8AC3E}">
        <p14:creationId xmlns:p14="http://schemas.microsoft.com/office/powerpoint/2010/main" val="78896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Files expected to be found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nvPr>
        </p:nvGraphicFramePr>
        <p:xfrm>
          <a:off x="601249" y="1825625"/>
          <a:ext cx="10997847" cy="3946469"/>
        </p:xfrm>
        <a:graphic>
          <a:graphicData uri="http://schemas.openxmlformats.org/drawingml/2006/table">
            <a:tbl>
              <a:tblPr firstRow="1" bandRow="1">
                <a:tableStyleId>{5C22544A-7EE6-4342-B048-85BDC9FD1C3A}</a:tableStyleId>
              </a:tblPr>
              <a:tblGrid>
                <a:gridCol w="1571121">
                  <a:extLst>
                    <a:ext uri="{9D8B030D-6E8A-4147-A177-3AD203B41FA5}">
                      <a16:colId xmlns:a16="http://schemas.microsoft.com/office/drawing/2014/main" val="3092334891"/>
                    </a:ext>
                  </a:extLst>
                </a:gridCol>
                <a:gridCol w="1571121">
                  <a:extLst>
                    <a:ext uri="{9D8B030D-6E8A-4147-A177-3AD203B41FA5}">
                      <a16:colId xmlns:a16="http://schemas.microsoft.com/office/drawing/2014/main" val="3988183204"/>
                    </a:ext>
                  </a:extLst>
                </a:gridCol>
                <a:gridCol w="1571121">
                  <a:extLst>
                    <a:ext uri="{9D8B030D-6E8A-4147-A177-3AD203B41FA5}">
                      <a16:colId xmlns:a16="http://schemas.microsoft.com/office/drawing/2014/main" val="4147577335"/>
                    </a:ext>
                  </a:extLst>
                </a:gridCol>
                <a:gridCol w="1571121">
                  <a:extLst>
                    <a:ext uri="{9D8B030D-6E8A-4147-A177-3AD203B41FA5}">
                      <a16:colId xmlns:a16="http://schemas.microsoft.com/office/drawing/2014/main" val="813506194"/>
                    </a:ext>
                  </a:extLst>
                </a:gridCol>
                <a:gridCol w="1571121">
                  <a:extLst>
                    <a:ext uri="{9D8B030D-6E8A-4147-A177-3AD203B41FA5}">
                      <a16:colId xmlns:a16="http://schemas.microsoft.com/office/drawing/2014/main" val="426236462"/>
                    </a:ext>
                  </a:extLst>
                </a:gridCol>
                <a:gridCol w="1571121">
                  <a:extLst>
                    <a:ext uri="{9D8B030D-6E8A-4147-A177-3AD203B41FA5}">
                      <a16:colId xmlns:a16="http://schemas.microsoft.com/office/drawing/2014/main" val="1243101906"/>
                    </a:ext>
                  </a:extLst>
                </a:gridCol>
                <a:gridCol w="1571121">
                  <a:extLst>
                    <a:ext uri="{9D8B030D-6E8A-4147-A177-3AD203B41FA5}">
                      <a16:colId xmlns:a16="http://schemas.microsoft.com/office/drawing/2014/main" val="4015435689"/>
                    </a:ext>
                  </a:extLst>
                </a:gridCol>
              </a:tblGrid>
              <a:tr h="866701">
                <a:tc>
                  <a:txBody>
                    <a:bodyPr/>
                    <a:lstStyle/>
                    <a:p>
                      <a:r>
                        <a:rPr lang="en-NZ" dirty="0"/>
                        <a:t>2024 CS6503_A1.pdf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Assignment 2.doc</a:t>
                      </a:r>
                    </a:p>
                    <a:p>
                      <a:endParaRPr lang="en-NZ" dirty="0"/>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2285107" y="3150698"/>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3931858" y="3096708"/>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5277640" y="3135758"/>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91529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514760" y="3153830"/>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10288795" y="3153830"/>
            <a:ext cx="1558428" cy="1375084"/>
          </a:xfrm>
          <a:prstGeom prst="rect">
            <a:avLst/>
          </a:prstGeom>
        </p:spPr>
      </p:pic>
      <p:pic>
        <p:nvPicPr>
          <p:cNvPr id="11" name="Picture 10">
            <a:extLst>
              <a:ext uri="{FF2B5EF4-FFF2-40B4-BE49-F238E27FC236}">
                <a16:creationId xmlns:a16="http://schemas.microsoft.com/office/drawing/2014/main" id="{B4CD5C6B-21B2-3AC6-82EE-E51CCAA8BE5C}"/>
              </a:ext>
            </a:extLst>
          </p:cNvPr>
          <p:cNvPicPr>
            <a:picLocks noChangeAspect="1"/>
          </p:cNvPicPr>
          <p:nvPr/>
        </p:nvPicPr>
        <p:blipFill>
          <a:blip r:embed="rId9"/>
          <a:stretch>
            <a:fillRect/>
          </a:stretch>
        </p:blipFill>
        <p:spPr>
          <a:xfrm>
            <a:off x="371018" y="3135758"/>
            <a:ext cx="1606635" cy="130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33579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What scalpel did find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extLst>
              <p:ext uri="{D42A27DB-BD31-4B8C-83A1-F6EECF244321}">
                <p14:modId xmlns:p14="http://schemas.microsoft.com/office/powerpoint/2010/main" val="331739796"/>
              </p:ext>
            </p:extLst>
          </p:nvPr>
        </p:nvGraphicFramePr>
        <p:xfrm>
          <a:off x="601249" y="1825625"/>
          <a:ext cx="10997847" cy="3946469"/>
        </p:xfrm>
        <a:graphic>
          <a:graphicData uri="http://schemas.openxmlformats.org/drawingml/2006/table">
            <a:tbl>
              <a:tblPr firstRow="1" bandRow="1">
                <a:tableStyleId>{5C22544A-7EE6-4342-B048-85BDC9FD1C3A}</a:tableStyleId>
              </a:tblPr>
              <a:tblGrid>
                <a:gridCol w="1571121">
                  <a:extLst>
                    <a:ext uri="{9D8B030D-6E8A-4147-A177-3AD203B41FA5}">
                      <a16:colId xmlns:a16="http://schemas.microsoft.com/office/drawing/2014/main" val="3092334891"/>
                    </a:ext>
                  </a:extLst>
                </a:gridCol>
                <a:gridCol w="1571121">
                  <a:extLst>
                    <a:ext uri="{9D8B030D-6E8A-4147-A177-3AD203B41FA5}">
                      <a16:colId xmlns:a16="http://schemas.microsoft.com/office/drawing/2014/main" val="3988183204"/>
                    </a:ext>
                  </a:extLst>
                </a:gridCol>
                <a:gridCol w="1571121">
                  <a:extLst>
                    <a:ext uri="{9D8B030D-6E8A-4147-A177-3AD203B41FA5}">
                      <a16:colId xmlns:a16="http://schemas.microsoft.com/office/drawing/2014/main" val="4147577335"/>
                    </a:ext>
                  </a:extLst>
                </a:gridCol>
                <a:gridCol w="1571121">
                  <a:extLst>
                    <a:ext uri="{9D8B030D-6E8A-4147-A177-3AD203B41FA5}">
                      <a16:colId xmlns:a16="http://schemas.microsoft.com/office/drawing/2014/main" val="813506194"/>
                    </a:ext>
                  </a:extLst>
                </a:gridCol>
                <a:gridCol w="1571121">
                  <a:extLst>
                    <a:ext uri="{9D8B030D-6E8A-4147-A177-3AD203B41FA5}">
                      <a16:colId xmlns:a16="http://schemas.microsoft.com/office/drawing/2014/main" val="426236462"/>
                    </a:ext>
                  </a:extLst>
                </a:gridCol>
                <a:gridCol w="1571121">
                  <a:extLst>
                    <a:ext uri="{9D8B030D-6E8A-4147-A177-3AD203B41FA5}">
                      <a16:colId xmlns:a16="http://schemas.microsoft.com/office/drawing/2014/main" val="1243101906"/>
                    </a:ext>
                  </a:extLst>
                </a:gridCol>
                <a:gridCol w="1571121">
                  <a:extLst>
                    <a:ext uri="{9D8B030D-6E8A-4147-A177-3AD203B41FA5}">
                      <a16:colId xmlns:a16="http://schemas.microsoft.com/office/drawing/2014/main" val="4015435689"/>
                    </a:ext>
                  </a:extLst>
                </a:gridCol>
              </a:tblGrid>
              <a:tr h="866701">
                <a:tc>
                  <a:txBody>
                    <a:bodyPr/>
                    <a:lstStyle/>
                    <a:p>
                      <a:r>
                        <a:rPr lang="en-NZ" dirty="0"/>
                        <a:t>2024 CS6503_A1.pdf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Assignment 2.doc</a:t>
                      </a:r>
                    </a:p>
                    <a:p>
                      <a:endParaRPr lang="en-NZ" dirty="0"/>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2285107" y="3150698"/>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3931858" y="3096708"/>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5277640" y="3135758"/>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91529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514760" y="3153830"/>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10288795" y="3153830"/>
            <a:ext cx="1558428" cy="1375084"/>
          </a:xfrm>
          <a:prstGeom prst="rect">
            <a:avLst/>
          </a:prstGeom>
        </p:spPr>
      </p:pic>
      <p:pic>
        <p:nvPicPr>
          <p:cNvPr id="11" name="Picture 10">
            <a:extLst>
              <a:ext uri="{FF2B5EF4-FFF2-40B4-BE49-F238E27FC236}">
                <a16:creationId xmlns:a16="http://schemas.microsoft.com/office/drawing/2014/main" id="{B4CD5C6B-21B2-3AC6-82EE-E51CCAA8BE5C}"/>
              </a:ext>
            </a:extLst>
          </p:cNvPr>
          <p:cNvPicPr>
            <a:picLocks noChangeAspect="1"/>
          </p:cNvPicPr>
          <p:nvPr/>
        </p:nvPicPr>
        <p:blipFill>
          <a:blip r:embed="rId9"/>
          <a:stretch>
            <a:fillRect/>
          </a:stretch>
        </p:blipFill>
        <p:spPr>
          <a:xfrm>
            <a:off x="371018" y="3135758"/>
            <a:ext cx="1606635" cy="1304087"/>
          </a:xfrm>
          <a:prstGeom prst="rect">
            <a:avLst/>
          </a:prstGeom>
          <a:ln>
            <a:noFill/>
          </a:ln>
          <a:effectLst>
            <a:outerShdw blurRad="292100" dist="139700" dir="2700000" algn="tl" rotWithShape="0">
              <a:srgbClr val="333333">
                <a:alpha val="65000"/>
              </a:srgbClr>
            </a:outerShdw>
          </a:effectLst>
        </p:spPr>
      </p:pic>
      <p:pic>
        <p:nvPicPr>
          <p:cNvPr id="13" name="Graphic 12" descr="Checkmark with solid fill">
            <a:extLst>
              <a:ext uri="{FF2B5EF4-FFF2-40B4-BE49-F238E27FC236}">
                <a16:creationId xmlns:a16="http://schemas.microsoft.com/office/drawing/2014/main" id="{CA9ED3BA-C822-0E9E-EAF1-AE7FEACC5D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98229" y="5481615"/>
            <a:ext cx="767659" cy="767659"/>
          </a:xfrm>
          <a:prstGeom prst="rect">
            <a:avLst/>
          </a:prstGeom>
          <a:effectLst>
            <a:outerShdw blurRad="50800" dist="38100" algn="l" rotWithShape="0">
              <a:prstClr val="black">
                <a:alpha val="40000"/>
              </a:prstClr>
            </a:outerShdw>
          </a:effectLst>
        </p:spPr>
      </p:pic>
      <p:pic>
        <p:nvPicPr>
          <p:cNvPr id="14" name="Graphic 13" descr="Checkmark with solid fill">
            <a:extLst>
              <a:ext uri="{FF2B5EF4-FFF2-40B4-BE49-F238E27FC236}">
                <a16:creationId xmlns:a16="http://schemas.microsoft.com/office/drawing/2014/main" id="{60FABD02-949D-3219-C3C0-82D8007559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12170" y="5481614"/>
            <a:ext cx="767659" cy="767659"/>
          </a:xfrm>
          <a:prstGeom prst="rect">
            <a:avLst/>
          </a:prstGeom>
          <a:effectLst>
            <a:outerShdw blurRad="50800" dist="38100" algn="l" rotWithShape="0">
              <a:prstClr val="black">
                <a:alpha val="40000"/>
              </a:prstClr>
            </a:outerShdw>
          </a:effectLst>
        </p:spPr>
      </p:pic>
      <p:pic>
        <p:nvPicPr>
          <p:cNvPr id="15" name="Graphic 14" descr="Checkmark with solid fill">
            <a:extLst>
              <a:ext uri="{FF2B5EF4-FFF2-40B4-BE49-F238E27FC236}">
                <a16:creationId xmlns:a16="http://schemas.microsoft.com/office/drawing/2014/main" id="{72A1A9E3-9AD4-99DF-A95E-1061D0FE0A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48220" y="5481616"/>
            <a:ext cx="767659" cy="767659"/>
          </a:xfrm>
          <a:prstGeom prst="rect">
            <a:avLst/>
          </a:prstGeom>
          <a:effectLst>
            <a:outerShdw blurRad="50800" dist="38100" algn="l" rotWithShape="0">
              <a:prstClr val="black">
                <a:alpha val="40000"/>
              </a:prstClr>
            </a:outerShdw>
          </a:effectLst>
        </p:spPr>
      </p:pic>
      <p:pic>
        <p:nvPicPr>
          <p:cNvPr id="16" name="Graphic 15" descr="Checkmark with solid fill">
            <a:extLst>
              <a:ext uri="{FF2B5EF4-FFF2-40B4-BE49-F238E27FC236}">
                <a16:creationId xmlns:a16="http://schemas.microsoft.com/office/drawing/2014/main" id="{645AC6D5-6DC8-C457-80E0-A6082324A5F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9429" y="5481614"/>
            <a:ext cx="767659" cy="767659"/>
          </a:xfrm>
          <a:prstGeom prst="rect">
            <a:avLst/>
          </a:prstGeom>
          <a:effectLst>
            <a:outerShdw blurRad="50800" dist="38100" algn="l" rotWithShape="0">
              <a:prstClr val="black">
                <a:alpha val="40000"/>
              </a:prstClr>
            </a:outerShdw>
          </a:effectLst>
        </p:spPr>
      </p:pic>
      <p:pic>
        <p:nvPicPr>
          <p:cNvPr id="18" name="Graphic 17" descr="Close with solid fill">
            <a:extLst>
              <a:ext uri="{FF2B5EF4-FFF2-40B4-BE49-F238E27FC236}">
                <a16:creationId xmlns:a16="http://schemas.microsoft.com/office/drawing/2014/main" id="{B967EE66-60DE-1A50-CDDC-9DE43B1BDA9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60083" y="5481614"/>
            <a:ext cx="737353" cy="737353"/>
          </a:xfrm>
          <a:prstGeom prst="rect">
            <a:avLst/>
          </a:prstGeom>
          <a:effectLst>
            <a:outerShdw blurRad="50800" dist="38100" dir="2700000" algn="tl" rotWithShape="0">
              <a:prstClr val="black">
                <a:alpha val="40000"/>
              </a:prstClr>
            </a:outerShdw>
          </a:effectLst>
        </p:spPr>
      </p:pic>
      <p:pic>
        <p:nvPicPr>
          <p:cNvPr id="19" name="Graphic 18" descr="Close with solid fill">
            <a:extLst>
              <a:ext uri="{FF2B5EF4-FFF2-40B4-BE49-F238E27FC236}">
                <a16:creationId xmlns:a16="http://schemas.microsoft.com/office/drawing/2014/main" id="{D727E0C5-11B8-B9DA-12B4-F53F752B15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491554" y="5465534"/>
            <a:ext cx="737353" cy="737353"/>
          </a:xfrm>
          <a:prstGeom prst="rect">
            <a:avLst/>
          </a:prstGeom>
          <a:effectLst>
            <a:outerShdw blurRad="50800" dist="38100" dir="2700000" algn="tl" rotWithShape="0">
              <a:prstClr val="black">
                <a:alpha val="40000"/>
              </a:prstClr>
            </a:outerShdw>
          </a:effectLst>
        </p:spPr>
      </p:pic>
      <p:pic>
        <p:nvPicPr>
          <p:cNvPr id="21" name="Graphic 20" descr="Checkmark with solid fill">
            <a:extLst>
              <a:ext uri="{FF2B5EF4-FFF2-40B4-BE49-F238E27FC236}">
                <a16:creationId xmlns:a16="http://schemas.microsoft.com/office/drawing/2014/main" id="{E6361311-B4A5-DD60-5379-44297A4242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3623" y="5523201"/>
            <a:ext cx="767659" cy="76765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59723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D7B5-A781-1975-563B-43075C6B9D31}"/>
              </a:ext>
            </a:extLst>
          </p:cNvPr>
          <p:cNvSpPr>
            <a:spLocks noGrp="1"/>
          </p:cNvSpPr>
          <p:nvPr>
            <p:ph type="title"/>
          </p:nvPr>
        </p:nvSpPr>
        <p:spPr/>
        <p:txBody>
          <a:bodyPr/>
          <a:lstStyle/>
          <a:p>
            <a:r>
              <a:rPr lang="en-US" b="1" dirty="0"/>
              <a:t>Report what the tools found</a:t>
            </a:r>
            <a:endParaRPr lang="en-NZ" b="1" dirty="0"/>
          </a:p>
        </p:txBody>
      </p:sp>
      <p:sp>
        <p:nvSpPr>
          <p:cNvPr id="3" name="Content Placeholder 2">
            <a:extLst>
              <a:ext uri="{FF2B5EF4-FFF2-40B4-BE49-F238E27FC236}">
                <a16:creationId xmlns:a16="http://schemas.microsoft.com/office/drawing/2014/main" id="{8EDF717C-2928-F58B-A18D-F2A3CF287F06}"/>
              </a:ext>
            </a:extLst>
          </p:cNvPr>
          <p:cNvSpPr>
            <a:spLocks noGrp="1"/>
          </p:cNvSpPr>
          <p:nvPr>
            <p:ph idx="1"/>
          </p:nvPr>
        </p:nvSpPr>
        <p:spPr/>
        <p:txBody>
          <a:bodyPr/>
          <a:lstStyle/>
          <a:p>
            <a:pPr marL="0" indent="0">
              <a:buNone/>
            </a:pPr>
            <a:r>
              <a:rPr lang="en-US" sz="4800" b="1" dirty="0"/>
              <a:t>Foremost</a:t>
            </a:r>
          </a:p>
          <a:p>
            <a:endParaRPr lang="en-US" b="1" dirty="0"/>
          </a:p>
          <a:p>
            <a:r>
              <a:rPr lang="en-US" dirty="0"/>
              <a:t>Files expected to be found: 7</a:t>
            </a:r>
          </a:p>
          <a:p>
            <a:endParaRPr lang="en-US" dirty="0"/>
          </a:p>
          <a:p>
            <a:r>
              <a:rPr lang="en-US" dirty="0"/>
              <a:t>Files found: 30 </a:t>
            </a:r>
          </a:p>
          <a:p>
            <a:endParaRPr lang="en-US" dirty="0"/>
          </a:p>
          <a:p>
            <a:r>
              <a:rPr lang="en-US" dirty="0"/>
              <a:t>Time taken to find the files: 2 seconds </a:t>
            </a:r>
            <a:endParaRPr lang="en-NZ" dirty="0"/>
          </a:p>
        </p:txBody>
      </p:sp>
    </p:spTree>
    <p:extLst>
      <p:ext uri="{BB962C8B-B14F-4D97-AF65-F5344CB8AC3E}">
        <p14:creationId xmlns:p14="http://schemas.microsoft.com/office/powerpoint/2010/main" val="3526439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Files expected to be found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extLst>
              <p:ext uri="{D42A27DB-BD31-4B8C-83A1-F6EECF244321}">
                <p14:modId xmlns:p14="http://schemas.microsoft.com/office/powerpoint/2010/main" val="57168251"/>
              </p:ext>
            </p:extLst>
          </p:nvPr>
        </p:nvGraphicFramePr>
        <p:xfrm>
          <a:off x="601249" y="1825625"/>
          <a:ext cx="10997847" cy="3946469"/>
        </p:xfrm>
        <a:graphic>
          <a:graphicData uri="http://schemas.openxmlformats.org/drawingml/2006/table">
            <a:tbl>
              <a:tblPr firstRow="1" bandRow="1">
                <a:tableStyleId>{5C22544A-7EE6-4342-B048-85BDC9FD1C3A}</a:tableStyleId>
              </a:tblPr>
              <a:tblGrid>
                <a:gridCol w="1571121">
                  <a:extLst>
                    <a:ext uri="{9D8B030D-6E8A-4147-A177-3AD203B41FA5}">
                      <a16:colId xmlns:a16="http://schemas.microsoft.com/office/drawing/2014/main" val="3092334891"/>
                    </a:ext>
                  </a:extLst>
                </a:gridCol>
                <a:gridCol w="1571121">
                  <a:extLst>
                    <a:ext uri="{9D8B030D-6E8A-4147-A177-3AD203B41FA5}">
                      <a16:colId xmlns:a16="http://schemas.microsoft.com/office/drawing/2014/main" val="3988183204"/>
                    </a:ext>
                  </a:extLst>
                </a:gridCol>
                <a:gridCol w="1571121">
                  <a:extLst>
                    <a:ext uri="{9D8B030D-6E8A-4147-A177-3AD203B41FA5}">
                      <a16:colId xmlns:a16="http://schemas.microsoft.com/office/drawing/2014/main" val="4147577335"/>
                    </a:ext>
                  </a:extLst>
                </a:gridCol>
                <a:gridCol w="1571121">
                  <a:extLst>
                    <a:ext uri="{9D8B030D-6E8A-4147-A177-3AD203B41FA5}">
                      <a16:colId xmlns:a16="http://schemas.microsoft.com/office/drawing/2014/main" val="813506194"/>
                    </a:ext>
                  </a:extLst>
                </a:gridCol>
                <a:gridCol w="1571121">
                  <a:extLst>
                    <a:ext uri="{9D8B030D-6E8A-4147-A177-3AD203B41FA5}">
                      <a16:colId xmlns:a16="http://schemas.microsoft.com/office/drawing/2014/main" val="426236462"/>
                    </a:ext>
                  </a:extLst>
                </a:gridCol>
                <a:gridCol w="1571121">
                  <a:extLst>
                    <a:ext uri="{9D8B030D-6E8A-4147-A177-3AD203B41FA5}">
                      <a16:colId xmlns:a16="http://schemas.microsoft.com/office/drawing/2014/main" val="1243101906"/>
                    </a:ext>
                  </a:extLst>
                </a:gridCol>
                <a:gridCol w="1571121">
                  <a:extLst>
                    <a:ext uri="{9D8B030D-6E8A-4147-A177-3AD203B41FA5}">
                      <a16:colId xmlns:a16="http://schemas.microsoft.com/office/drawing/2014/main" val="4015435689"/>
                    </a:ext>
                  </a:extLst>
                </a:gridCol>
              </a:tblGrid>
              <a:tr h="866701">
                <a:tc>
                  <a:txBody>
                    <a:bodyPr/>
                    <a:lstStyle/>
                    <a:p>
                      <a:r>
                        <a:rPr lang="en-NZ" dirty="0"/>
                        <a:t>2024 CS6503_A1.pdf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Assignment 2.doc</a:t>
                      </a:r>
                    </a:p>
                    <a:p>
                      <a:endParaRPr lang="en-NZ" dirty="0"/>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2285107" y="3150698"/>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3931858" y="3096708"/>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5277640" y="3135758"/>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91529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514760" y="3153830"/>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10288795" y="3153830"/>
            <a:ext cx="1558428" cy="1375084"/>
          </a:xfrm>
          <a:prstGeom prst="rect">
            <a:avLst/>
          </a:prstGeom>
        </p:spPr>
      </p:pic>
      <p:pic>
        <p:nvPicPr>
          <p:cNvPr id="11" name="Picture 10">
            <a:extLst>
              <a:ext uri="{FF2B5EF4-FFF2-40B4-BE49-F238E27FC236}">
                <a16:creationId xmlns:a16="http://schemas.microsoft.com/office/drawing/2014/main" id="{B4CD5C6B-21B2-3AC6-82EE-E51CCAA8BE5C}"/>
              </a:ext>
            </a:extLst>
          </p:cNvPr>
          <p:cNvPicPr>
            <a:picLocks noChangeAspect="1"/>
          </p:cNvPicPr>
          <p:nvPr/>
        </p:nvPicPr>
        <p:blipFill>
          <a:blip r:embed="rId9"/>
          <a:stretch>
            <a:fillRect/>
          </a:stretch>
        </p:blipFill>
        <p:spPr>
          <a:xfrm>
            <a:off x="371018" y="3135758"/>
            <a:ext cx="1606635" cy="130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0851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What Foremost did find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nvPr>
        </p:nvGraphicFramePr>
        <p:xfrm>
          <a:off x="601249" y="1825625"/>
          <a:ext cx="10997847" cy="3946469"/>
        </p:xfrm>
        <a:graphic>
          <a:graphicData uri="http://schemas.openxmlformats.org/drawingml/2006/table">
            <a:tbl>
              <a:tblPr firstRow="1" bandRow="1">
                <a:tableStyleId>{5C22544A-7EE6-4342-B048-85BDC9FD1C3A}</a:tableStyleId>
              </a:tblPr>
              <a:tblGrid>
                <a:gridCol w="1571121">
                  <a:extLst>
                    <a:ext uri="{9D8B030D-6E8A-4147-A177-3AD203B41FA5}">
                      <a16:colId xmlns:a16="http://schemas.microsoft.com/office/drawing/2014/main" val="3092334891"/>
                    </a:ext>
                  </a:extLst>
                </a:gridCol>
                <a:gridCol w="1571121">
                  <a:extLst>
                    <a:ext uri="{9D8B030D-6E8A-4147-A177-3AD203B41FA5}">
                      <a16:colId xmlns:a16="http://schemas.microsoft.com/office/drawing/2014/main" val="3988183204"/>
                    </a:ext>
                  </a:extLst>
                </a:gridCol>
                <a:gridCol w="1571121">
                  <a:extLst>
                    <a:ext uri="{9D8B030D-6E8A-4147-A177-3AD203B41FA5}">
                      <a16:colId xmlns:a16="http://schemas.microsoft.com/office/drawing/2014/main" val="4147577335"/>
                    </a:ext>
                  </a:extLst>
                </a:gridCol>
                <a:gridCol w="1571121">
                  <a:extLst>
                    <a:ext uri="{9D8B030D-6E8A-4147-A177-3AD203B41FA5}">
                      <a16:colId xmlns:a16="http://schemas.microsoft.com/office/drawing/2014/main" val="813506194"/>
                    </a:ext>
                  </a:extLst>
                </a:gridCol>
                <a:gridCol w="1571121">
                  <a:extLst>
                    <a:ext uri="{9D8B030D-6E8A-4147-A177-3AD203B41FA5}">
                      <a16:colId xmlns:a16="http://schemas.microsoft.com/office/drawing/2014/main" val="426236462"/>
                    </a:ext>
                  </a:extLst>
                </a:gridCol>
                <a:gridCol w="1571121">
                  <a:extLst>
                    <a:ext uri="{9D8B030D-6E8A-4147-A177-3AD203B41FA5}">
                      <a16:colId xmlns:a16="http://schemas.microsoft.com/office/drawing/2014/main" val="1243101906"/>
                    </a:ext>
                  </a:extLst>
                </a:gridCol>
                <a:gridCol w="1571121">
                  <a:extLst>
                    <a:ext uri="{9D8B030D-6E8A-4147-A177-3AD203B41FA5}">
                      <a16:colId xmlns:a16="http://schemas.microsoft.com/office/drawing/2014/main" val="4015435689"/>
                    </a:ext>
                  </a:extLst>
                </a:gridCol>
              </a:tblGrid>
              <a:tr h="866701">
                <a:tc>
                  <a:txBody>
                    <a:bodyPr/>
                    <a:lstStyle/>
                    <a:p>
                      <a:r>
                        <a:rPr lang="en-NZ" dirty="0"/>
                        <a:t>2024 CS6503_A1.pdf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Assignment 2.doc</a:t>
                      </a:r>
                    </a:p>
                    <a:p>
                      <a:endParaRPr lang="en-NZ" dirty="0"/>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2285107" y="3150698"/>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3931858" y="3096708"/>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5277640" y="3135758"/>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91529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514760" y="3153830"/>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10288795" y="3153830"/>
            <a:ext cx="1558428" cy="1375084"/>
          </a:xfrm>
          <a:prstGeom prst="rect">
            <a:avLst/>
          </a:prstGeom>
        </p:spPr>
      </p:pic>
      <p:pic>
        <p:nvPicPr>
          <p:cNvPr id="11" name="Picture 10">
            <a:extLst>
              <a:ext uri="{FF2B5EF4-FFF2-40B4-BE49-F238E27FC236}">
                <a16:creationId xmlns:a16="http://schemas.microsoft.com/office/drawing/2014/main" id="{B4CD5C6B-21B2-3AC6-82EE-E51CCAA8BE5C}"/>
              </a:ext>
            </a:extLst>
          </p:cNvPr>
          <p:cNvPicPr>
            <a:picLocks noChangeAspect="1"/>
          </p:cNvPicPr>
          <p:nvPr/>
        </p:nvPicPr>
        <p:blipFill>
          <a:blip r:embed="rId9"/>
          <a:stretch>
            <a:fillRect/>
          </a:stretch>
        </p:blipFill>
        <p:spPr>
          <a:xfrm>
            <a:off x="371018" y="3135758"/>
            <a:ext cx="1606635" cy="1304087"/>
          </a:xfrm>
          <a:prstGeom prst="rect">
            <a:avLst/>
          </a:prstGeom>
          <a:ln>
            <a:noFill/>
          </a:ln>
          <a:effectLst>
            <a:outerShdw blurRad="292100" dist="139700" dir="2700000" algn="tl" rotWithShape="0">
              <a:srgbClr val="333333">
                <a:alpha val="65000"/>
              </a:srgbClr>
            </a:outerShdw>
          </a:effectLst>
        </p:spPr>
      </p:pic>
      <p:pic>
        <p:nvPicPr>
          <p:cNvPr id="13" name="Graphic 12" descr="Checkmark with solid fill">
            <a:extLst>
              <a:ext uri="{FF2B5EF4-FFF2-40B4-BE49-F238E27FC236}">
                <a16:creationId xmlns:a16="http://schemas.microsoft.com/office/drawing/2014/main" id="{CA9ED3BA-C822-0E9E-EAF1-AE7FEACC5D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98229" y="5481615"/>
            <a:ext cx="767659" cy="767659"/>
          </a:xfrm>
          <a:prstGeom prst="rect">
            <a:avLst/>
          </a:prstGeom>
          <a:effectLst>
            <a:outerShdw blurRad="50800" dist="38100" algn="l" rotWithShape="0">
              <a:prstClr val="black">
                <a:alpha val="40000"/>
              </a:prstClr>
            </a:outerShdw>
          </a:effectLst>
        </p:spPr>
      </p:pic>
      <p:pic>
        <p:nvPicPr>
          <p:cNvPr id="15" name="Graphic 14" descr="Checkmark with solid fill">
            <a:extLst>
              <a:ext uri="{FF2B5EF4-FFF2-40B4-BE49-F238E27FC236}">
                <a16:creationId xmlns:a16="http://schemas.microsoft.com/office/drawing/2014/main" id="{72A1A9E3-9AD4-99DF-A95E-1061D0FE0A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48220" y="5481616"/>
            <a:ext cx="767659" cy="767659"/>
          </a:xfrm>
          <a:prstGeom prst="rect">
            <a:avLst/>
          </a:prstGeom>
          <a:effectLst>
            <a:outerShdw blurRad="50800" dist="38100" algn="l" rotWithShape="0">
              <a:prstClr val="black">
                <a:alpha val="40000"/>
              </a:prstClr>
            </a:outerShdw>
          </a:effectLst>
        </p:spPr>
      </p:pic>
      <p:pic>
        <p:nvPicPr>
          <p:cNvPr id="16" name="Graphic 15" descr="Checkmark with solid fill">
            <a:extLst>
              <a:ext uri="{FF2B5EF4-FFF2-40B4-BE49-F238E27FC236}">
                <a16:creationId xmlns:a16="http://schemas.microsoft.com/office/drawing/2014/main" id="{645AC6D5-6DC8-C457-80E0-A6082324A5F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9429" y="5481614"/>
            <a:ext cx="767659" cy="767659"/>
          </a:xfrm>
          <a:prstGeom prst="rect">
            <a:avLst/>
          </a:prstGeom>
          <a:effectLst>
            <a:outerShdw blurRad="50800" dist="38100" algn="l" rotWithShape="0">
              <a:prstClr val="black">
                <a:alpha val="40000"/>
              </a:prstClr>
            </a:outerShdw>
          </a:effectLst>
        </p:spPr>
      </p:pic>
      <p:pic>
        <p:nvPicPr>
          <p:cNvPr id="3" name="Graphic 2" descr="Checkmark with solid fill">
            <a:extLst>
              <a:ext uri="{FF2B5EF4-FFF2-40B4-BE49-F238E27FC236}">
                <a16:creationId xmlns:a16="http://schemas.microsoft.com/office/drawing/2014/main" id="{D6936C23-304D-4FE5-7954-303D7041CC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970" y="5481614"/>
            <a:ext cx="767659" cy="767659"/>
          </a:xfrm>
          <a:prstGeom prst="rect">
            <a:avLst/>
          </a:prstGeom>
          <a:effectLst>
            <a:outerShdw blurRad="50800" dist="38100" algn="l" rotWithShape="0">
              <a:prstClr val="black">
                <a:alpha val="40000"/>
              </a:prstClr>
            </a:outerShdw>
          </a:effectLst>
        </p:spPr>
      </p:pic>
      <p:pic>
        <p:nvPicPr>
          <p:cNvPr id="12" name="Graphic 11" descr="Close with solid fill">
            <a:extLst>
              <a:ext uri="{FF2B5EF4-FFF2-40B4-BE49-F238E27FC236}">
                <a16:creationId xmlns:a16="http://schemas.microsoft.com/office/drawing/2014/main" id="{8655FBFF-067E-2C54-8450-CA1EF5546A7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94912" y="5481614"/>
            <a:ext cx="737353" cy="737353"/>
          </a:xfrm>
          <a:prstGeom prst="rect">
            <a:avLst/>
          </a:prstGeom>
          <a:effectLst>
            <a:outerShdw blurRad="50800" dist="38100" dir="2700000" algn="tl" rotWithShape="0">
              <a:prstClr val="black">
                <a:alpha val="40000"/>
              </a:prstClr>
            </a:outerShdw>
          </a:effectLst>
        </p:spPr>
      </p:pic>
      <p:pic>
        <p:nvPicPr>
          <p:cNvPr id="17" name="Graphic 16" descr="Close with solid fill">
            <a:extLst>
              <a:ext uri="{FF2B5EF4-FFF2-40B4-BE49-F238E27FC236}">
                <a16:creationId xmlns:a16="http://schemas.microsoft.com/office/drawing/2014/main" id="{3914F90B-2878-1BD4-249B-400668AE05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92409" y="5481614"/>
            <a:ext cx="737353" cy="737353"/>
          </a:xfrm>
          <a:prstGeom prst="rect">
            <a:avLst/>
          </a:prstGeom>
          <a:effectLst>
            <a:outerShdw blurRad="50800" dist="38100" dir="2700000" algn="tl" rotWithShape="0">
              <a:prstClr val="black">
                <a:alpha val="40000"/>
              </a:prstClr>
            </a:outerShdw>
          </a:effectLst>
        </p:spPr>
      </p:pic>
      <p:pic>
        <p:nvPicPr>
          <p:cNvPr id="18" name="Graphic 17" descr="Close with solid fill">
            <a:extLst>
              <a:ext uri="{FF2B5EF4-FFF2-40B4-BE49-F238E27FC236}">
                <a16:creationId xmlns:a16="http://schemas.microsoft.com/office/drawing/2014/main" id="{B895441B-2E7A-E42C-DD5F-B827F1922CB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27323" y="5429798"/>
            <a:ext cx="737353" cy="7373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75430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D7B5-A781-1975-563B-43075C6B9D31}"/>
              </a:ext>
            </a:extLst>
          </p:cNvPr>
          <p:cNvSpPr>
            <a:spLocks noGrp="1"/>
          </p:cNvSpPr>
          <p:nvPr>
            <p:ph type="title"/>
          </p:nvPr>
        </p:nvSpPr>
        <p:spPr/>
        <p:txBody>
          <a:bodyPr/>
          <a:lstStyle/>
          <a:p>
            <a:r>
              <a:rPr lang="en-US" b="1" dirty="0"/>
              <a:t>Report what the tools found</a:t>
            </a:r>
            <a:endParaRPr lang="en-NZ" b="1" dirty="0"/>
          </a:p>
        </p:txBody>
      </p:sp>
      <p:sp>
        <p:nvSpPr>
          <p:cNvPr id="3" name="Content Placeholder 2">
            <a:extLst>
              <a:ext uri="{FF2B5EF4-FFF2-40B4-BE49-F238E27FC236}">
                <a16:creationId xmlns:a16="http://schemas.microsoft.com/office/drawing/2014/main" id="{8EDF717C-2928-F58B-A18D-F2A3CF287F06}"/>
              </a:ext>
            </a:extLst>
          </p:cNvPr>
          <p:cNvSpPr>
            <a:spLocks noGrp="1"/>
          </p:cNvSpPr>
          <p:nvPr>
            <p:ph idx="1"/>
          </p:nvPr>
        </p:nvSpPr>
        <p:spPr/>
        <p:txBody>
          <a:bodyPr/>
          <a:lstStyle/>
          <a:p>
            <a:pPr marL="0" indent="0">
              <a:buNone/>
            </a:pPr>
            <a:r>
              <a:rPr lang="en-US" sz="4800" b="1" dirty="0"/>
              <a:t>Autopsy</a:t>
            </a:r>
          </a:p>
          <a:p>
            <a:endParaRPr lang="en-US" b="1" dirty="0"/>
          </a:p>
          <a:p>
            <a:r>
              <a:rPr lang="en-US" dirty="0"/>
              <a:t>Files expected to be found: 7 f</a:t>
            </a:r>
          </a:p>
          <a:p>
            <a:pPr marL="0" indent="0">
              <a:buNone/>
            </a:pPr>
            <a:endParaRPr lang="en-US" dirty="0"/>
          </a:p>
          <a:p>
            <a:r>
              <a:rPr lang="en-US" dirty="0"/>
              <a:t>Files found: 4 </a:t>
            </a:r>
          </a:p>
          <a:p>
            <a:endParaRPr lang="en-US" dirty="0"/>
          </a:p>
          <a:p>
            <a:r>
              <a:rPr lang="en-US" dirty="0"/>
              <a:t>Time taken to find the files: 3.26 mins</a:t>
            </a:r>
            <a:endParaRPr lang="en-NZ" dirty="0"/>
          </a:p>
        </p:txBody>
      </p:sp>
    </p:spTree>
    <p:extLst>
      <p:ext uri="{BB962C8B-B14F-4D97-AF65-F5344CB8AC3E}">
        <p14:creationId xmlns:p14="http://schemas.microsoft.com/office/powerpoint/2010/main" val="2100537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Files expected to be found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nvPr>
        </p:nvGraphicFramePr>
        <p:xfrm>
          <a:off x="601249" y="1825625"/>
          <a:ext cx="10997847" cy="3946469"/>
        </p:xfrm>
        <a:graphic>
          <a:graphicData uri="http://schemas.openxmlformats.org/drawingml/2006/table">
            <a:tbl>
              <a:tblPr firstRow="1" bandRow="1">
                <a:tableStyleId>{5C22544A-7EE6-4342-B048-85BDC9FD1C3A}</a:tableStyleId>
              </a:tblPr>
              <a:tblGrid>
                <a:gridCol w="1571121">
                  <a:extLst>
                    <a:ext uri="{9D8B030D-6E8A-4147-A177-3AD203B41FA5}">
                      <a16:colId xmlns:a16="http://schemas.microsoft.com/office/drawing/2014/main" val="3092334891"/>
                    </a:ext>
                  </a:extLst>
                </a:gridCol>
                <a:gridCol w="1571121">
                  <a:extLst>
                    <a:ext uri="{9D8B030D-6E8A-4147-A177-3AD203B41FA5}">
                      <a16:colId xmlns:a16="http://schemas.microsoft.com/office/drawing/2014/main" val="3988183204"/>
                    </a:ext>
                  </a:extLst>
                </a:gridCol>
                <a:gridCol w="1571121">
                  <a:extLst>
                    <a:ext uri="{9D8B030D-6E8A-4147-A177-3AD203B41FA5}">
                      <a16:colId xmlns:a16="http://schemas.microsoft.com/office/drawing/2014/main" val="4147577335"/>
                    </a:ext>
                  </a:extLst>
                </a:gridCol>
                <a:gridCol w="1571121">
                  <a:extLst>
                    <a:ext uri="{9D8B030D-6E8A-4147-A177-3AD203B41FA5}">
                      <a16:colId xmlns:a16="http://schemas.microsoft.com/office/drawing/2014/main" val="813506194"/>
                    </a:ext>
                  </a:extLst>
                </a:gridCol>
                <a:gridCol w="1571121">
                  <a:extLst>
                    <a:ext uri="{9D8B030D-6E8A-4147-A177-3AD203B41FA5}">
                      <a16:colId xmlns:a16="http://schemas.microsoft.com/office/drawing/2014/main" val="426236462"/>
                    </a:ext>
                  </a:extLst>
                </a:gridCol>
                <a:gridCol w="1571121">
                  <a:extLst>
                    <a:ext uri="{9D8B030D-6E8A-4147-A177-3AD203B41FA5}">
                      <a16:colId xmlns:a16="http://schemas.microsoft.com/office/drawing/2014/main" val="1243101906"/>
                    </a:ext>
                  </a:extLst>
                </a:gridCol>
                <a:gridCol w="1571121">
                  <a:extLst>
                    <a:ext uri="{9D8B030D-6E8A-4147-A177-3AD203B41FA5}">
                      <a16:colId xmlns:a16="http://schemas.microsoft.com/office/drawing/2014/main" val="4015435689"/>
                    </a:ext>
                  </a:extLst>
                </a:gridCol>
              </a:tblGrid>
              <a:tr h="866701">
                <a:tc>
                  <a:txBody>
                    <a:bodyPr/>
                    <a:lstStyle/>
                    <a:p>
                      <a:r>
                        <a:rPr lang="en-NZ" dirty="0"/>
                        <a:t>2024 CS6503_A1.pdf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Assignment 2.doc</a:t>
                      </a:r>
                    </a:p>
                    <a:p>
                      <a:endParaRPr lang="en-NZ" dirty="0"/>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2285107" y="3150698"/>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3931858" y="3096708"/>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5277640" y="3135758"/>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91529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514760" y="3153830"/>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10288795" y="3153830"/>
            <a:ext cx="1558428" cy="1375084"/>
          </a:xfrm>
          <a:prstGeom prst="rect">
            <a:avLst/>
          </a:prstGeom>
        </p:spPr>
      </p:pic>
      <p:pic>
        <p:nvPicPr>
          <p:cNvPr id="11" name="Picture 10">
            <a:extLst>
              <a:ext uri="{FF2B5EF4-FFF2-40B4-BE49-F238E27FC236}">
                <a16:creationId xmlns:a16="http://schemas.microsoft.com/office/drawing/2014/main" id="{B4CD5C6B-21B2-3AC6-82EE-E51CCAA8BE5C}"/>
              </a:ext>
            </a:extLst>
          </p:cNvPr>
          <p:cNvPicPr>
            <a:picLocks noChangeAspect="1"/>
          </p:cNvPicPr>
          <p:nvPr/>
        </p:nvPicPr>
        <p:blipFill>
          <a:blip r:embed="rId9"/>
          <a:stretch>
            <a:fillRect/>
          </a:stretch>
        </p:blipFill>
        <p:spPr>
          <a:xfrm>
            <a:off x="371018" y="3135758"/>
            <a:ext cx="1606635" cy="13040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8467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What Autopsy did find</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nvPr>
        </p:nvGraphicFramePr>
        <p:xfrm>
          <a:off x="601249" y="1825625"/>
          <a:ext cx="10997847" cy="3946469"/>
        </p:xfrm>
        <a:graphic>
          <a:graphicData uri="http://schemas.openxmlformats.org/drawingml/2006/table">
            <a:tbl>
              <a:tblPr firstRow="1" bandRow="1">
                <a:tableStyleId>{5C22544A-7EE6-4342-B048-85BDC9FD1C3A}</a:tableStyleId>
              </a:tblPr>
              <a:tblGrid>
                <a:gridCol w="1571121">
                  <a:extLst>
                    <a:ext uri="{9D8B030D-6E8A-4147-A177-3AD203B41FA5}">
                      <a16:colId xmlns:a16="http://schemas.microsoft.com/office/drawing/2014/main" val="3092334891"/>
                    </a:ext>
                  </a:extLst>
                </a:gridCol>
                <a:gridCol w="1571121">
                  <a:extLst>
                    <a:ext uri="{9D8B030D-6E8A-4147-A177-3AD203B41FA5}">
                      <a16:colId xmlns:a16="http://schemas.microsoft.com/office/drawing/2014/main" val="3988183204"/>
                    </a:ext>
                  </a:extLst>
                </a:gridCol>
                <a:gridCol w="1571121">
                  <a:extLst>
                    <a:ext uri="{9D8B030D-6E8A-4147-A177-3AD203B41FA5}">
                      <a16:colId xmlns:a16="http://schemas.microsoft.com/office/drawing/2014/main" val="4147577335"/>
                    </a:ext>
                  </a:extLst>
                </a:gridCol>
                <a:gridCol w="1571121">
                  <a:extLst>
                    <a:ext uri="{9D8B030D-6E8A-4147-A177-3AD203B41FA5}">
                      <a16:colId xmlns:a16="http://schemas.microsoft.com/office/drawing/2014/main" val="813506194"/>
                    </a:ext>
                  </a:extLst>
                </a:gridCol>
                <a:gridCol w="1571121">
                  <a:extLst>
                    <a:ext uri="{9D8B030D-6E8A-4147-A177-3AD203B41FA5}">
                      <a16:colId xmlns:a16="http://schemas.microsoft.com/office/drawing/2014/main" val="426236462"/>
                    </a:ext>
                  </a:extLst>
                </a:gridCol>
                <a:gridCol w="1571121">
                  <a:extLst>
                    <a:ext uri="{9D8B030D-6E8A-4147-A177-3AD203B41FA5}">
                      <a16:colId xmlns:a16="http://schemas.microsoft.com/office/drawing/2014/main" val="1243101906"/>
                    </a:ext>
                  </a:extLst>
                </a:gridCol>
                <a:gridCol w="1571121">
                  <a:extLst>
                    <a:ext uri="{9D8B030D-6E8A-4147-A177-3AD203B41FA5}">
                      <a16:colId xmlns:a16="http://schemas.microsoft.com/office/drawing/2014/main" val="4015435689"/>
                    </a:ext>
                  </a:extLst>
                </a:gridCol>
              </a:tblGrid>
              <a:tr h="866701">
                <a:tc>
                  <a:txBody>
                    <a:bodyPr/>
                    <a:lstStyle/>
                    <a:p>
                      <a:r>
                        <a:rPr lang="en-NZ" dirty="0"/>
                        <a:t>2024 CS6503_A1.pdf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Assignment 2.doc</a:t>
                      </a:r>
                    </a:p>
                    <a:p>
                      <a:endParaRPr lang="en-NZ" dirty="0"/>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tc>
                  <a:txBody>
                    <a:bodyPr/>
                    <a:lstStyle/>
                    <a:p>
                      <a:r>
                        <a:rPr lang="en-NZ" dirty="0"/>
                        <a:t>CC_2231290.xslx</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2285107" y="3150698"/>
            <a:ext cx="1281321" cy="1404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3931858" y="3096708"/>
            <a:ext cx="1192460" cy="140430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5277640" y="3135758"/>
            <a:ext cx="1525908" cy="1188937"/>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6915297" y="3153830"/>
            <a:ext cx="1433507" cy="75291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8514760" y="3153830"/>
            <a:ext cx="1525908" cy="896241"/>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BDD5CC5-937D-E769-8602-7DF53783671D}"/>
              </a:ext>
            </a:extLst>
          </p:cNvPr>
          <p:cNvPicPr>
            <a:picLocks noChangeAspect="1"/>
          </p:cNvPicPr>
          <p:nvPr/>
        </p:nvPicPr>
        <p:blipFill>
          <a:blip r:embed="rId8"/>
          <a:stretch>
            <a:fillRect/>
          </a:stretch>
        </p:blipFill>
        <p:spPr>
          <a:xfrm>
            <a:off x="10288795" y="3153830"/>
            <a:ext cx="1558428" cy="1375084"/>
          </a:xfrm>
          <a:prstGeom prst="rect">
            <a:avLst/>
          </a:prstGeom>
        </p:spPr>
      </p:pic>
      <p:pic>
        <p:nvPicPr>
          <p:cNvPr id="11" name="Picture 10">
            <a:extLst>
              <a:ext uri="{FF2B5EF4-FFF2-40B4-BE49-F238E27FC236}">
                <a16:creationId xmlns:a16="http://schemas.microsoft.com/office/drawing/2014/main" id="{B4CD5C6B-21B2-3AC6-82EE-E51CCAA8BE5C}"/>
              </a:ext>
            </a:extLst>
          </p:cNvPr>
          <p:cNvPicPr>
            <a:picLocks noChangeAspect="1"/>
          </p:cNvPicPr>
          <p:nvPr/>
        </p:nvPicPr>
        <p:blipFill>
          <a:blip r:embed="rId9"/>
          <a:stretch>
            <a:fillRect/>
          </a:stretch>
        </p:blipFill>
        <p:spPr>
          <a:xfrm>
            <a:off x="371018" y="3135758"/>
            <a:ext cx="1606635" cy="1304087"/>
          </a:xfrm>
          <a:prstGeom prst="rect">
            <a:avLst/>
          </a:prstGeom>
          <a:ln>
            <a:noFill/>
          </a:ln>
          <a:effectLst>
            <a:outerShdw blurRad="292100" dist="139700" dir="2700000" algn="tl" rotWithShape="0">
              <a:srgbClr val="333333">
                <a:alpha val="65000"/>
              </a:srgbClr>
            </a:outerShdw>
          </a:effectLst>
        </p:spPr>
      </p:pic>
      <p:pic>
        <p:nvPicPr>
          <p:cNvPr id="14" name="Graphic 13" descr="Checkmark with solid fill">
            <a:extLst>
              <a:ext uri="{FF2B5EF4-FFF2-40B4-BE49-F238E27FC236}">
                <a16:creationId xmlns:a16="http://schemas.microsoft.com/office/drawing/2014/main" id="{60FABD02-949D-3219-C3C0-82D8007559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12170" y="5481614"/>
            <a:ext cx="767659" cy="767659"/>
          </a:xfrm>
          <a:prstGeom prst="rect">
            <a:avLst/>
          </a:prstGeom>
          <a:effectLst>
            <a:outerShdw blurRad="50800" dist="38100" algn="l" rotWithShape="0">
              <a:prstClr val="black">
                <a:alpha val="40000"/>
              </a:prstClr>
            </a:outerShdw>
          </a:effectLst>
        </p:spPr>
      </p:pic>
      <p:pic>
        <p:nvPicPr>
          <p:cNvPr id="15" name="Graphic 14" descr="Checkmark with solid fill">
            <a:extLst>
              <a:ext uri="{FF2B5EF4-FFF2-40B4-BE49-F238E27FC236}">
                <a16:creationId xmlns:a16="http://schemas.microsoft.com/office/drawing/2014/main" id="{72A1A9E3-9AD4-99DF-A95E-1061D0FE0A8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48220" y="5481616"/>
            <a:ext cx="767659" cy="767659"/>
          </a:xfrm>
          <a:prstGeom prst="rect">
            <a:avLst/>
          </a:prstGeom>
          <a:effectLst>
            <a:outerShdw blurRad="50800" dist="38100" algn="l" rotWithShape="0">
              <a:prstClr val="black">
                <a:alpha val="40000"/>
              </a:prstClr>
            </a:outerShdw>
          </a:effectLst>
        </p:spPr>
      </p:pic>
      <p:pic>
        <p:nvPicPr>
          <p:cNvPr id="16" name="Graphic 15" descr="Checkmark with solid fill">
            <a:extLst>
              <a:ext uri="{FF2B5EF4-FFF2-40B4-BE49-F238E27FC236}">
                <a16:creationId xmlns:a16="http://schemas.microsoft.com/office/drawing/2014/main" id="{645AC6D5-6DC8-C457-80E0-A6082324A5F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829429" y="5481614"/>
            <a:ext cx="767659" cy="767659"/>
          </a:xfrm>
          <a:prstGeom prst="rect">
            <a:avLst/>
          </a:prstGeom>
          <a:effectLst>
            <a:outerShdw blurRad="50800" dist="38100" algn="l" rotWithShape="0">
              <a:prstClr val="black">
                <a:alpha val="40000"/>
              </a:prstClr>
            </a:outerShdw>
          </a:effectLst>
        </p:spPr>
      </p:pic>
      <p:pic>
        <p:nvPicPr>
          <p:cNvPr id="3" name="Graphic 2" descr="Checkmark with solid fill">
            <a:extLst>
              <a:ext uri="{FF2B5EF4-FFF2-40B4-BE49-F238E27FC236}">
                <a16:creationId xmlns:a16="http://schemas.microsoft.com/office/drawing/2014/main" id="{CA9ED3BA-C822-0E9E-EAF1-AE7FEACC5D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1203" y="5481613"/>
            <a:ext cx="767659" cy="767659"/>
          </a:xfrm>
          <a:prstGeom prst="rect">
            <a:avLst/>
          </a:prstGeom>
          <a:effectLst>
            <a:outerShdw blurRad="50800" dist="38100" algn="l" rotWithShape="0">
              <a:prstClr val="black">
                <a:alpha val="40000"/>
              </a:prstClr>
            </a:outerShdw>
          </a:effectLst>
        </p:spPr>
      </p:pic>
      <p:pic>
        <p:nvPicPr>
          <p:cNvPr id="12" name="Graphic 11" descr="Close with solid fill">
            <a:extLst>
              <a:ext uri="{FF2B5EF4-FFF2-40B4-BE49-F238E27FC236}">
                <a16:creationId xmlns:a16="http://schemas.microsoft.com/office/drawing/2014/main" id="{61BADF30-58F1-4531-A04B-D9B9FF77A50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21945" y="5538354"/>
            <a:ext cx="737353" cy="737353"/>
          </a:xfrm>
          <a:prstGeom prst="rect">
            <a:avLst/>
          </a:prstGeom>
          <a:effectLst>
            <a:outerShdw blurRad="50800" dist="38100" dir="2700000" algn="tl" rotWithShape="0">
              <a:prstClr val="black">
                <a:alpha val="40000"/>
              </a:prstClr>
            </a:outerShdw>
          </a:effectLst>
        </p:spPr>
      </p:pic>
      <p:pic>
        <p:nvPicPr>
          <p:cNvPr id="13" name="Graphic 12" descr="Close with solid fill">
            <a:extLst>
              <a:ext uri="{FF2B5EF4-FFF2-40B4-BE49-F238E27FC236}">
                <a16:creationId xmlns:a16="http://schemas.microsoft.com/office/drawing/2014/main" id="{5FCD5F40-5CDB-9B6E-3D97-AA568DD3AD3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60083" y="5481614"/>
            <a:ext cx="737353" cy="737353"/>
          </a:xfrm>
          <a:prstGeom prst="rect">
            <a:avLst/>
          </a:prstGeom>
          <a:effectLst>
            <a:outerShdw blurRad="50800" dist="38100" dir="2700000" algn="tl" rotWithShape="0">
              <a:prstClr val="black">
                <a:alpha val="40000"/>
              </a:prstClr>
            </a:outerShdw>
          </a:effectLst>
        </p:spPr>
      </p:pic>
      <p:pic>
        <p:nvPicPr>
          <p:cNvPr id="17" name="Graphic 16" descr="Close with solid fill">
            <a:extLst>
              <a:ext uri="{FF2B5EF4-FFF2-40B4-BE49-F238E27FC236}">
                <a16:creationId xmlns:a16="http://schemas.microsoft.com/office/drawing/2014/main" id="{B6C36BE9-7902-E4B2-F35F-3A813A46663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16447" y="5481613"/>
            <a:ext cx="737353" cy="73735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20449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D96FDFD-4E42-4A06-B8B5-768A1DB9C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602F75-470A-68D7-1C2D-5214BCE10FE1}"/>
              </a:ext>
            </a:extLst>
          </p:cNvPr>
          <p:cNvSpPr>
            <a:spLocks noGrp="1"/>
          </p:cNvSpPr>
          <p:nvPr>
            <p:ph type="title"/>
          </p:nvPr>
        </p:nvSpPr>
        <p:spPr>
          <a:xfrm>
            <a:off x="971368" y="371719"/>
            <a:ext cx="6125964" cy="1906863"/>
          </a:xfrm>
        </p:spPr>
        <p:txBody>
          <a:bodyPr anchor="b">
            <a:normAutofit/>
          </a:bodyPr>
          <a:lstStyle/>
          <a:p>
            <a:r>
              <a:rPr lang="en-US" b="1" dirty="0"/>
              <a:t>Preparation Phase</a:t>
            </a:r>
            <a:endParaRPr lang="en-NZ" b="1" dirty="0"/>
          </a:p>
        </p:txBody>
      </p:sp>
      <p:sp>
        <p:nvSpPr>
          <p:cNvPr id="3" name="Content Placeholder 2">
            <a:extLst>
              <a:ext uri="{FF2B5EF4-FFF2-40B4-BE49-F238E27FC236}">
                <a16:creationId xmlns:a16="http://schemas.microsoft.com/office/drawing/2014/main" id="{84B1D85E-7D13-6BC8-2318-15454A7A1EF4}"/>
              </a:ext>
            </a:extLst>
          </p:cNvPr>
          <p:cNvSpPr>
            <a:spLocks noGrp="1"/>
          </p:cNvSpPr>
          <p:nvPr>
            <p:ph idx="1"/>
          </p:nvPr>
        </p:nvSpPr>
        <p:spPr>
          <a:xfrm>
            <a:off x="971368" y="2711395"/>
            <a:ext cx="4114801" cy="3465568"/>
          </a:xfrm>
        </p:spPr>
        <p:txBody>
          <a:bodyPr>
            <a:normAutofit/>
          </a:bodyPr>
          <a:lstStyle/>
          <a:p>
            <a:pPr marL="0" indent="0">
              <a:spcAft>
                <a:spcPts val="800"/>
              </a:spcAft>
              <a:buNone/>
            </a:pPr>
            <a:r>
              <a:rPr lang="en-NZ" sz="1400" b="1" kern="100">
                <a:effectLst/>
                <a:latin typeface="Aptos" panose="020B0004020202020204" pitchFamily="34" charset="0"/>
                <a:ea typeface="Aptos" panose="020B0004020202020204" pitchFamily="34" charset="0"/>
                <a:cs typeface="Times New Roman" panose="02020603050405020304" pitchFamily="18" charset="0"/>
              </a:rPr>
              <a:t>In Linux, </a:t>
            </a:r>
          </a:p>
          <a:p>
            <a:pPr marL="0" indent="0">
              <a:spcAft>
                <a:spcPts val="800"/>
              </a:spcAft>
              <a:buNone/>
            </a:pPr>
            <a:r>
              <a:rPr lang="en-NZ" sz="1400" kern="100">
                <a:effectLst/>
                <a:latin typeface="Aptos" panose="020B0004020202020204" pitchFamily="34" charset="0"/>
                <a:ea typeface="Aptos" panose="020B0004020202020204" pitchFamily="34" charset="0"/>
                <a:cs typeface="Times New Roman" panose="02020603050405020304" pitchFamily="18" charset="0"/>
              </a:rPr>
              <a:t>The three files we are going to move onto the </a:t>
            </a:r>
            <a:r>
              <a:rPr lang="en-NZ" sz="1400" b="1" kern="100">
                <a:effectLst/>
                <a:latin typeface="Aptos" panose="020B0004020202020204" pitchFamily="34" charset="0"/>
                <a:ea typeface="Aptos" panose="020B0004020202020204" pitchFamily="34" charset="0"/>
                <a:cs typeface="Times New Roman" panose="02020603050405020304" pitchFamily="18" charset="0"/>
              </a:rPr>
              <a:t>CSF</a:t>
            </a:r>
            <a:r>
              <a:rPr lang="en-NZ" sz="1400" kern="100">
                <a:effectLst/>
                <a:latin typeface="Aptos" panose="020B0004020202020204" pitchFamily="34" charset="0"/>
                <a:ea typeface="Aptos" panose="020B0004020202020204" pitchFamily="34" charset="0"/>
                <a:cs typeface="Times New Roman" panose="02020603050405020304" pitchFamily="18" charset="0"/>
              </a:rPr>
              <a:t> (USB) are:</a:t>
            </a:r>
          </a:p>
          <a:p>
            <a:r>
              <a:rPr lang="en-NZ" sz="1400" b="1" kern="100">
                <a:effectLst/>
                <a:latin typeface="Aptos" panose="020B0004020202020204" pitchFamily="34" charset="0"/>
                <a:ea typeface="Aptos" panose="020B0004020202020204" pitchFamily="34" charset="0"/>
                <a:cs typeface="Times New Roman" panose="02020603050405020304" pitchFamily="18" charset="0"/>
              </a:rPr>
              <a:t>HD_with_toasty_PCB.jpg</a:t>
            </a:r>
            <a:endParaRPr lang="en-NZ" sz="1400" kern="100">
              <a:effectLst/>
              <a:latin typeface="Aptos" panose="020B0004020202020204" pitchFamily="34" charset="0"/>
              <a:ea typeface="Aptos" panose="020B0004020202020204" pitchFamily="34" charset="0"/>
              <a:cs typeface="Times New Roman" panose="02020603050405020304" pitchFamily="18" charset="0"/>
            </a:endParaRPr>
          </a:p>
          <a:p>
            <a:r>
              <a:rPr lang="en-NZ" sz="1400" b="1" kern="100">
                <a:effectLst/>
                <a:latin typeface="Aptos" panose="020B0004020202020204" pitchFamily="34" charset="0"/>
                <a:ea typeface="Aptos" panose="020B0004020202020204" pitchFamily="34" charset="0"/>
                <a:cs typeface="Times New Roman" panose="02020603050405020304" pitchFamily="18" charset="0"/>
              </a:rPr>
              <a:t>Portable_forensic_tableau.jpg</a:t>
            </a:r>
            <a:endParaRPr lang="en-NZ" sz="14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NZ" sz="1400" b="1" kern="100">
                <a:effectLst/>
                <a:latin typeface="Aptos" panose="020B0004020202020204" pitchFamily="34" charset="0"/>
                <a:ea typeface="Aptos" panose="020B0004020202020204" pitchFamily="34" charset="0"/>
                <a:cs typeface="Times New Roman" panose="02020603050405020304" pitchFamily="18" charset="0"/>
              </a:rPr>
              <a:t>history.pdf</a:t>
            </a:r>
            <a:endParaRPr lang="en-NZ" sz="1400" kern="10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NZ" sz="1400" kern="100">
                <a:effectLst/>
                <a:latin typeface="Aptos" panose="020B0004020202020204" pitchFamily="34" charset="0"/>
                <a:ea typeface="Aptos" panose="020B0004020202020204" pitchFamily="34" charset="0"/>
                <a:cs typeface="Times New Roman" panose="02020603050405020304" pitchFamily="18" charset="0"/>
              </a:rPr>
              <a:t>Now the 3 files have been successfully moved on to the CSF (USB) </a:t>
            </a:r>
          </a:p>
          <a:p>
            <a:pPr>
              <a:spcAft>
                <a:spcPts val="800"/>
              </a:spcAft>
            </a:pPr>
            <a:r>
              <a:rPr lang="en-NZ" sz="1400" kern="100">
                <a:effectLst/>
                <a:latin typeface="Aptos" panose="020B0004020202020204" pitchFamily="34" charset="0"/>
                <a:ea typeface="Aptos" panose="020B0004020202020204" pitchFamily="34" charset="0"/>
                <a:cs typeface="Times New Roman" panose="02020603050405020304" pitchFamily="18" charset="0"/>
              </a:rPr>
              <a:t>We will now </a:t>
            </a:r>
            <a:r>
              <a:rPr lang="en-NZ" sz="1400" b="1" kern="100">
                <a:effectLst/>
                <a:latin typeface="Aptos" panose="020B0004020202020204" pitchFamily="34" charset="0"/>
                <a:ea typeface="Aptos" panose="020B0004020202020204" pitchFamily="34" charset="0"/>
                <a:cs typeface="Times New Roman" panose="02020603050405020304" pitchFamily="18" charset="0"/>
              </a:rPr>
              <a:t>forensically wipe </a:t>
            </a:r>
            <a:r>
              <a:rPr lang="en-NZ" sz="1400" kern="100">
                <a:effectLst/>
                <a:latin typeface="Aptos" panose="020B0004020202020204" pitchFamily="34" charset="0"/>
                <a:ea typeface="Aptos" panose="020B0004020202020204" pitchFamily="34" charset="0"/>
                <a:cs typeface="Times New Roman" panose="02020603050405020304" pitchFamily="18" charset="0"/>
              </a:rPr>
              <a:t>the CSF (USB) </a:t>
            </a:r>
          </a:p>
          <a:p>
            <a:endParaRPr lang="en-NZ" sz="1400"/>
          </a:p>
        </p:txBody>
      </p:sp>
      <p:pic>
        <p:nvPicPr>
          <p:cNvPr id="5" name="Picture 4">
            <a:extLst>
              <a:ext uri="{FF2B5EF4-FFF2-40B4-BE49-F238E27FC236}">
                <a16:creationId xmlns:a16="http://schemas.microsoft.com/office/drawing/2014/main" id="{7E295409-666E-D2ED-FFB8-E323E6F099A2}"/>
              </a:ext>
            </a:extLst>
          </p:cNvPr>
          <p:cNvPicPr>
            <a:picLocks noChangeAspect="1"/>
          </p:cNvPicPr>
          <p:nvPr/>
        </p:nvPicPr>
        <p:blipFill>
          <a:blip r:embed="rId3"/>
          <a:srcRect l="904" r="9777" b="-1"/>
          <a:stretch/>
        </p:blipFill>
        <p:spPr>
          <a:xfrm>
            <a:off x="8452968" y="3681465"/>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p:spPr>
      </p:pic>
      <p:pic>
        <p:nvPicPr>
          <p:cNvPr id="7" name="Picture 6">
            <a:extLst>
              <a:ext uri="{FF2B5EF4-FFF2-40B4-BE49-F238E27FC236}">
                <a16:creationId xmlns:a16="http://schemas.microsoft.com/office/drawing/2014/main" id="{03E1B8F6-8858-78D1-3739-C7C36249C982}"/>
              </a:ext>
            </a:extLst>
          </p:cNvPr>
          <p:cNvPicPr>
            <a:picLocks noChangeAspect="1"/>
          </p:cNvPicPr>
          <p:nvPr/>
        </p:nvPicPr>
        <p:blipFill>
          <a:blip r:embed="rId4"/>
          <a:srcRect r="25137"/>
          <a:stretch/>
        </p:blipFill>
        <p:spPr>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p:spPr>
      </p:pic>
      <p:pic>
        <p:nvPicPr>
          <p:cNvPr id="9" name="Picture 8">
            <a:extLst>
              <a:ext uri="{FF2B5EF4-FFF2-40B4-BE49-F238E27FC236}">
                <a16:creationId xmlns:a16="http://schemas.microsoft.com/office/drawing/2014/main" id="{DDF7AC0B-23D6-330B-3AA5-EDEC9A5CA57D}"/>
              </a:ext>
            </a:extLst>
          </p:cNvPr>
          <p:cNvPicPr>
            <a:picLocks noChangeAspect="1"/>
          </p:cNvPicPr>
          <p:nvPr/>
        </p:nvPicPr>
        <p:blipFill>
          <a:blip r:embed="rId5"/>
          <a:srcRect l="8362" r="11671" b="1"/>
          <a:stretch/>
        </p:blipFill>
        <p:spPr>
          <a:xfrm>
            <a:off x="7621024" y="-5"/>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p:spPr>
      </p:pic>
    </p:spTree>
    <p:extLst>
      <p:ext uri="{BB962C8B-B14F-4D97-AF65-F5344CB8AC3E}">
        <p14:creationId xmlns:p14="http://schemas.microsoft.com/office/powerpoint/2010/main" val="3159179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FDC9-24C3-46ED-9983-E1668B0F72F0}"/>
              </a:ext>
            </a:extLst>
          </p:cNvPr>
          <p:cNvSpPr>
            <a:spLocks noGrp="1"/>
          </p:cNvSpPr>
          <p:nvPr>
            <p:ph type="title"/>
          </p:nvPr>
        </p:nvSpPr>
        <p:spPr/>
        <p:txBody>
          <a:bodyPr/>
          <a:lstStyle/>
          <a:p>
            <a:r>
              <a:rPr lang="en-US" b="1" dirty="0"/>
              <a:t>Reflection</a:t>
            </a:r>
            <a:endParaRPr lang="en-NZ" b="1" dirty="0"/>
          </a:p>
        </p:txBody>
      </p:sp>
      <p:sp>
        <p:nvSpPr>
          <p:cNvPr id="3" name="Content Placeholder 2">
            <a:extLst>
              <a:ext uri="{FF2B5EF4-FFF2-40B4-BE49-F238E27FC236}">
                <a16:creationId xmlns:a16="http://schemas.microsoft.com/office/drawing/2014/main" id="{82C43211-FD16-9BC9-7446-5D0971A2D45A}"/>
              </a:ext>
            </a:extLst>
          </p:cNvPr>
          <p:cNvSpPr>
            <a:spLocks noGrp="1"/>
          </p:cNvSpPr>
          <p:nvPr>
            <p:ph idx="1"/>
          </p:nvPr>
        </p:nvSpPr>
        <p:spPr/>
        <p:txBody>
          <a:bodyPr>
            <a:normAutofit fontScale="92500" lnSpcReduction="10000"/>
          </a:bodyPr>
          <a:lstStyle/>
          <a:p>
            <a:r>
              <a:rPr lang="en-US" dirty="0"/>
              <a:t>Discuss how the tools were in finding the files and data </a:t>
            </a:r>
          </a:p>
          <a:p>
            <a:pPr marL="0" indent="0">
              <a:buNone/>
            </a:pPr>
            <a:r>
              <a:rPr lang="en-US" sz="2000" dirty="0"/>
              <a:t>Scalpel – It required configuration set up in nano, which meant removing hashes (aligning) these in order to carve data from our </a:t>
            </a:r>
            <a:r>
              <a:rPr lang="en-US" sz="2000" dirty="0" err="1"/>
              <a:t>usb</a:t>
            </a:r>
            <a:r>
              <a:rPr lang="en-US" sz="2000" dirty="0"/>
              <a:t> image. As this was saved, we would call this file when executing the command. The audit.txt file listed all the files carved. When performing analysis 2, we could find the same files and pdf.  </a:t>
            </a:r>
          </a:p>
          <a:p>
            <a:pPr marL="0" indent="0">
              <a:buNone/>
            </a:pPr>
            <a:r>
              <a:rPr lang="en-US" sz="2000" dirty="0"/>
              <a:t>Foremost – This was an easy command line input in Kali Linux terminal. It did not require configuration in nano, it recovered all the data except personal image jpg and provided a better audit.txt file with a complete listing number of files extracted and types. This audit txt file was better as it had total/summary output. When performing analysis 2, we couldn’t find the doc/excel files as we did before but could find the pdf.</a:t>
            </a:r>
          </a:p>
          <a:p>
            <a:pPr marL="0" indent="0">
              <a:buNone/>
            </a:pPr>
            <a:r>
              <a:rPr lang="en-US" sz="2000" dirty="0"/>
              <a:t>Autopsy -  We used Windows for Autopsy GUI, and this digital forensic analysis tool had far more features and was able to find all the files and data. It required ingest analyzing times but proved effective in the end. When performing analysis 2, again we couldn’t find the doc/excel files but located the deleted pdf file. The office data could have been over written when we added two folders and populated these with files and then deleting a folder. In autopsy we could see the flags, although these were not deleted. Autopsy took a lot longer than the </a:t>
            </a:r>
            <a:r>
              <a:rPr lang="en-US" sz="2000"/>
              <a:t>two previous tools.   </a:t>
            </a:r>
            <a:endParaRPr lang="en-US" sz="2000" dirty="0"/>
          </a:p>
          <a:p>
            <a:pPr marL="0" indent="0">
              <a:buNone/>
            </a:pPr>
            <a:endParaRPr lang="en-US" dirty="0"/>
          </a:p>
        </p:txBody>
      </p:sp>
    </p:spTree>
    <p:extLst>
      <p:ext uri="{BB962C8B-B14F-4D97-AF65-F5344CB8AC3E}">
        <p14:creationId xmlns:p14="http://schemas.microsoft.com/office/powerpoint/2010/main" val="1126159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8120-DE10-05C9-796A-B05AE282C2FB}"/>
              </a:ext>
            </a:extLst>
          </p:cNvPr>
          <p:cNvSpPr>
            <a:spLocks noGrp="1"/>
          </p:cNvSpPr>
          <p:nvPr>
            <p:ph type="title"/>
          </p:nvPr>
        </p:nvSpPr>
        <p:spPr/>
        <p:txBody>
          <a:bodyPr/>
          <a:lstStyle/>
          <a:p>
            <a:r>
              <a:rPr lang="en-US" b="1"/>
              <a:t>Reflection</a:t>
            </a:r>
            <a:endParaRPr lang="en-NZ" dirty="0"/>
          </a:p>
        </p:txBody>
      </p:sp>
      <p:sp>
        <p:nvSpPr>
          <p:cNvPr id="3" name="Content Placeholder 2">
            <a:extLst>
              <a:ext uri="{FF2B5EF4-FFF2-40B4-BE49-F238E27FC236}">
                <a16:creationId xmlns:a16="http://schemas.microsoft.com/office/drawing/2014/main" id="{58BE2414-79AB-451D-D23B-F5C96245AF6F}"/>
              </a:ext>
            </a:extLst>
          </p:cNvPr>
          <p:cNvSpPr>
            <a:spLocks noGrp="1"/>
          </p:cNvSpPr>
          <p:nvPr>
            <p:ph idx="1"/>
          </p:nvPr>
        </p:nvSpPr>
        <p:spPr/>
        <p:txBody>
          <a:bodyPr/>
          <a:lstStyle/>
          <a:p>
            <a:r>
              <a:rPr lang="en-US" dirty="0"/>
              <a:t>Consider the overall ease of use of the tools</a:t>
            </a:r>
          </a:p>
          <a:p>
            <a:r>
              <a:rPr lang="en-US" sz="2000" dirty="0"/>
              <a:t>Scalpel – was </a:t>
            </a:r>
            <a:r>
              <a:rPr lang="en-US" sz="2000" dirty="0" err="1"/>
              <a:t>abit</a:t>
            </a:r>
            <a:r>
              <a:rPr lang="en-US" sz="2000" dirty="0"/>
              <a:t> tricky as need to set up a config file in nano and this took some time to understand as the </a:t>
            </a:r>
            <a:r>
              <a:rPr lang="en-US" sz="2000" dirty="0" err="1"/>
              <a:t>O’reilly</a:t>
            </a:r>
            <a:r>
              <a:rPr lang="en-US" sz="2000" dirty="0"/>
              <a:t> Chapter 9 did not clearly instruct the alignment of the hash removal. Once this was overcome, the tool was relatively simple and easy to use. Overall ease was medium. </a:t>
            </a:r>
          </a:p>
          <a:p>
            <a:r>
              <a:rPr lang="en-US" sz="2000" dirty="0"/>
              <a:t>Foremost – the easiest tool to use of the three when doing a quick data recovery. It required one line command with a nice audit output. It only needed one command to fully extract all the data. Overall ease was easy.  </a:t>
            </a:r>
          </a:p>
          <a:p>
            <a:r>
              <a:rPr lang="en-US" sz="2000" dirty="0"/>
              <a:t>Autopsy – requires some time to navigate around and familiarize with the tool. Once this was accomplished, you could find many features and capabilities when performing a digital forensic analysis. Over ease was medium. </a:t>
            </a:r>
          </a:p>
          <a:p>
            <a:endParaRPr lang="en-US" dirty="0"/>
          </a:p>
          <a:p>
            <a:endParaRPr lang="en-NZ" dirty="0"/>
          </a:p>
          <a:p>
            <a:endParaRPr lang="en-NZ" dirty="0"/>
          </a:p>
        </p:txBody>
      </p:sp>
    </p:spTree>
    <p:extLst>
      <p:ext uri="{BB962C8B-B14F-4D97-AF65-F5344CB8AC3E}">
        <p14:creationId xmlns:p14="http://schemas.microsoft.com/office/powerpoint/2010/main" val="167259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F64AC-02F5-96AE-EE47-B2C8B41F4008}"/>
              </a:ext>
            </a:extLst>
          </p:cNvPr>
          <p:cNvSpPr>
            <a:spLocks noGrp="1"/>
          </p:cNvSpPr>
          <p:nvPr>
            <p:ph type="title"/>
          </p:nvPr>
        </p:nvSpPr>
        <p:spPr/>
        <p:txBody>
          <a:bodyPr/>
          <a:lstStyle/>
          <a:p>
            <a:r>
              <a:rPr lang="en-US" b="1" dirty="0"/>
              <a:t>Reflection</a:t>
            </a:r>
            <a:endParaRPr lang="en-NZ" dirty="0"/>
          </a:p>
        </p:txBody>
      </p:sp>
      <p:sp>
        <p:nvSpPr>
          <p:cNvPr id="3" name="Content Placeholder 2">
            <a:extLst>
              <a:ext uri="{FF2B5EF4-FFF2-40B4-BE49-F238E27FC236}">
                <a16:creationId xmlns:a16="http://schemas.microsoft.com/office/drawing/2014/main" id="{6ED93FCA-F0D5-B1E2-F4C0-76D23BBBB6E5}"/>
              </a:ext>
            </a:extLst>
          </p:cNvPr>
          <p:cNvSpPr>
            <a:spLocks noGrp="1"/>
          </p:cNvSpPr>
          <p:nvPr>
            <p:ph idx="1"/>
          </p:nvPr>
        </p:nvSpPr>
        <p:spPr/>
        <p:txBody>
          <a:bodyPr/>
          <a:lstStyle/>
          <a:p>
            <a:r>
              <a:rPr lang="en-US" dirty="0"/>
              <a:t>How accurate the tools were at finding the files</a:t>
            </a:r>
          </a:p>
          <a:p>
            <a:r>
              <a:rPr lang="en-NZ" sz="2000" dirty="0"/>
              <a:t>Scalpel as per config set up was limited to what it could find. In the nano setup, I set it up to find word.doc and excel files however neither of these files were carved. We did find the pdfs and images. This had ok accuracy depending if search was limited to older versions (word/excel). Scalpel could find the personal storage device.jpg. Analysis 1: 4/6 found. </a:t>
            </a:r>
          </a:p>
          <a:p>
            <a:r>
              <a:rPr lang="en-NZ" sz="2000" dirty="0"/>
              <a:t>Foremost located all the files and organised these in their respective folders. There were extra files found which were from data from a word.doc such as </a:t>
            </a:r>
            <a:r>
              <a:rPr lang="en-NZ" sz="2000" dirty="0" err="1"/>
              <a:t>png</a:t>
            </a:r>
            <a:r>
              <a:rPr lang="en-NZ" sz="2000" dirty="0"/>
              <a:t>. These were the images I used in my assignment. This had ok accuracy however could not find the personal storage device.jpg file. Analysis 1: 5/6 found. </a:t>
            </a:r>
          </a:p>
          <a:p>
            <a:r>
              <a:rPr lang="en-NZ" sz="2000" dirty="0"/>
              <a:t>Autopsy had good accuracy, as it extracted a lot of information, a breakdown of the source device and many other alternative ways to explore the depth of the disk. It extracted images from word docs. Analysis 1: 6/6 found.  </a:t>
            </a:r>
          </a:p>
        </p:txBody>
      </p:sp>
    </p:spTree>
    <p:extLst>
      <p:ext uri="{BB962C8B-B14F-4D97-AF65-F5344CB8AC3E}">
        <p14:creationId xmlns:p14="http://schemas.microsoft.com/office/powerpoint/2010/main" val="41085890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7B5F4-EB40-6A58-0478-6D2BBCFF0C27}"/>
              </a:ext>
            </a:extLst>
          </p:cNvPr>
          <p:cNvSpPr>
            <a:spLocks noGrp="1"/>
          </p:cNvSpPr>
          <p:nvPr>
            <p:ph type="title"/>
          </p:nvPr>
        </p:nvSpPr>
        <p:spPr/>
        <p:txBody>
          <a:bodyPr/>
          <a:lstStyle/>
          <a:p>
            <a:r>
              <a:rPr lang="en-US" b="1" dirty="0"/>
              <a:t>Recommendation</a:t>
            </a:r>
            <a:endParaRPr lang="en-NZ" b="1" dirty="0"/>
          </a:p>
        </p:txBody>
      </p:sp>
      <p:sp>
        <p:nvSpPr>
          <p:cNvPr id="3" name="Content Placeholder 2">
            <a:extLst>
              <a:ext uri="{FF2B5EF4-FFF2-40B4-BE49-F238E27FC236}">
                <a16:creationId xmlns:a16="http://schemas.microsoft.com/office/drawing/2014/main" id="{E16C8F73-8D35-859E-1A6F-7011BA1C6296}"/>
              </a:ext>
            </a:extLst>
          </p:cNvPr>
          <p:cNvSpPr>
            <a:spLocks noGrp="1"/>
          </p:cNvSpPr>
          <p:nvPr>
            <p:ph idx="1"/>
          </p:nvPr>
        </p:nvSpPr>
        <p:spPr/>
        <p:txBody>
          <a:bodyPr/>
          <a:lstStyle/>
          <a:p>
            <a:r>
              <a:rPr lang="en-US" dirty="0"/>
              <a:t>One tool I recommend that I used was Autopsy. It has a nice GUI offering a lot more for digital forensic analysis. A further exploration of this tool will discover more to just data carving or extraction.  </a:t>
            </a:r>
          </a:p>
          <a:p>
            <a:endParaRPr lang="en-US" dirty="0"/>
          </a:p>
          <a:p>
            <a:r>
              <a:rPr lang="en-US" dirty="0"/>
              <a:t>Anything I would have done differently would be taking time to learn and familiarize Linux commands to perform all the assignment instructions using Kali Linux only. </a:t>
            </a:r>
            <a:endParaRPr lang="en-NZ" dirty="0"/>
          </a:p>
        </p:txBody>
      </p:sp>
    </p:spTree>
    <p:extLst>
      <p:ext uri="{BB962C8B-B14F-4D97-AF65-F5344CB8AC3E}">
        <p14:creationId xmlns:p14="http://schemas.microsoft.com/office/powerpoint/2010/main" val="34877123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B3B2B-C5E6-5CB9-D0E4-BBC1B8482F0E}"/>
              </a:ext>
            </a:extLst>
          </p:cNvPr>
          <p:cNvSpPr>
            <a:spLocks noGrp="1"/>
          </p:cNvSpPr>
          <p:nvPr>
            <p:ph type="title"/>
          </p:nvPr>
        </p:nvSpPr>
        <p:spPr/>
        <p:txBody>
          <a:bodyPr/>
          <a:lstStyle/>
          <a:p>
            <a:r>
              <a:rPr lang="en-NZ" b="1" dirty="0"/>
              <a:t>References </a:t>
            </a:r>
            <a:br>
              <a:rPr lang="en-NZ" dirty="0"/>
            </a:br>
            <a:endParaRPr lang="en-NZ" dirty="0"/>
          </a:p>
        </p:txBody>
      </p:sp>
      <p:sp>
        <p:nvSpPr>
          <p:cNvPr id="3" name="Content Placeholder 2">
            <a:extLst>
              <a:ext uri="{FF2B5EF4-FFF2-40B4-BE49-F238E27FC236}">
                <a16:creationId xmlns:a16="http://schemas.microsoft.com/office/drawing/2014/main" id="{1707145A-0BEE-DEC4-3027-C52932C427AE}"/>
              </a:ext>
            </a:extLst>
          </p:cNvPr>
          <p:cNvSpPr>
            <a:spLocks noGrp="1"/>
          </p:cNvSpPr>
          <p:nvPr>
            <p:ph idx="1"/>
          </p:nvPr>
        </p:nvSpPr>
        <p:spPr/>
        <p:txBody>
          <a:bodyPr/>
          <a:lstStyle/>
          <a:p>
            <a:r>
              <a:rPr lang="en-NZ" dirty="0"/>
              <a:t>Scalpel tool version: 1.60 </a:t>
            </a:r>
            <a:r>
              <a:rPr lang="en-NZ" dirty="0">
                <a:hlinkClick r:id="rId3"/>
              </a:rPr>
              <a:t>scalpel | Kali Linux Tools</a:t>
            </a:r>
            <a:endParaRPr lang="en-NZ" dirty="0"/>
          </a:p>
          <a:p>
            <a:r>
              <a:rPr lang="en-NZ" dirty="0"/>
              <a:t>Foremost tool version: 1.5.7 </a:t>
            </a:r>
            <a:r>
              <a:rPr lang="en-NZ" dirty="0">
                <a:hlinkClick r:id="rId4"/>
              </a:rPr>
              <a:t>foremost | Kali Linux Tools</a:t>
            </a:r>
            <a:endParaRPr lang="en-NZ" dirty="0"/>
          </a:p>
          <a:p>
            <a:r>
              <a:rPr lang="en-NZ" dirty="0"/>
              <a:t>Autopsy tool version: 4.21.0 </a:t>
            </a:r>
            <a:r>
              <a:rPr lang="en-NZ" dirty="0">
                <a:hlinkClick r:id="rId5"/>
              </a:rPr>
              <a:t>Autopsy – Download</a:t>
            </a:r>
            <a:endParaRPr lang="en-NZ" dirty="0"/>
          </a:p>
          <a:p>
            <a:r>
              <a:rPr lang="en-NZ" dirty="0" err="1"/>
              <a:t>Vmware</a:t>
            </a:r>
            <a:r>
              <a:rPr lang="en-NZ" dirty="0"/>
              <a:t> Player Download Free 17.6.0 </a:t>
            </a:r>
            <a:r>
              <a:rPr lang="en-NZ" dirty="0">
                <a:hlinkClick r:id="rId6"/>
              </a:rPr>
              <a:t>https://www.techspot.com/downloads/1969-vmware-player.html</a:t>
            </a:r>
            <a:endParaRPr lang="en-NZ" dirty="0"/>
          </a:p>
          <a:p>
            <a:r>
              <a:rPr lang="en-NZ" dirty="0"/>
              <a:t>Kali Linux </a:t>
            </a:r>
            <a:r>
              <a:rPr lang="en-NZ" dirty="0">
                <a:hlinkClick r:id="rId7"/>
              </a:rPr>
              <a:t>Get Kali | Kali Linux</a:t>
            </a:r>
            <a:endParaRPr lang="en-NZ" dirty="0"/>
          </a:p>
        </p:txBody>
      </p:sp>
    </p:spTree>
    <p:extLst>
      <p:ext uri="{BB962C8B-B14F-4D97-AF65-F5344CB8AC3E}">
        <p14:creationId xmlns:p14="http://schemas.microsoft.com/office/powerpoint/2010/main" val="138887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1AEA-9A8C-C92A-B133-693CBA293D73}"/>
              </a:ext>
            </a:extLst>
          </p:cNvPr>
          <p:cNvSpPr>
            <a:spLocks noGrp="1"/>
          </p:cNvSpPr>
          <p:nvPr>
            <p:ph type="title"/>
          </p:nvPr>
        </p:nvSpPr>
        <p:spPr/>
        <p:txBody>
          <a:bodyPr/>
          <a:lstStyle/>
          <a:p>
            <a:r>
              <a:rPr lang="en-US" b="1" dirty="0"/>
              <a:t>Forensically Wipe</a:t>
            </a:r>
            <a:endParaRPr lang="en-NZ" b="1" dirty="0"/>
          </a:p>
        </p:txBody>
      </p:sp>
      <p:sp>
        <p:nvSpPr>
          <p:cNvPr id="3" name="Content Placeholder 2">
            <a:extLst>
              <a:ext uri="{FF2B5EF4-FFF2-40B4-BE49-F238E27FC236}">
                <a16:creationId xmlns:a16="http://schemas.microsoft.com/office/drawing/2014/main" id="{D9838374-E21F-7579-E57B-4516991F2D23}"/>
              </a:ext>
            </a:extLst>
          </p:cNvPr>
          <p:cNvSpPr>
            <a:spLocks noGrp="1"/>
          </p:cNvSpPr>
          <p:nvPr>
            <p:ph idx="1"/>
          </p:nvPr>
        </p:nvSpPr>
        <p:spPr/>
        <p:txBody>
          <a:bodyPr/>
          <a:lstStyle/>
          <a:p>
            <a:pPr marL="0" indent="0">
              <a:buNone/>
            </a:pPr>
            <a:r>
              <a:rPr lang="en-US" b="1" dirty="0"/>
              <a:t> </a:t>
            </a:r>
            <a:endParaRPr lang="en-US" dirty="0"/>
          </a:p>
          <a:p>
            <a:r>
              <a:rPr lang="en-US" dirty="0"/>
              <a:t>Using Kali Linux, we will need to identify the USB drive using </a:t>
            </a:r>
            <a:r>
              <a:rPr lang="en-US" b="1" dirty="0"/>
              <a:t>“</a:t>
            </a:r>
            <a:r>
              <a:rPr lang="en-US" b="1" dirty="0" err="1"/>
              <a:t>sudo</a:t>
            </a:r>
            <a:r>
              <a:rPr lang="en-US" b="1" dirty="0"/>
              <a:t> </a:t>
            </a:r>
            <a:r>
              <a:rPr lang="en-US" b="1" dirty="0" err="1"/>
              <a:t>fdisk</a:t>
            </a:r>
            <a:r>
              <a:rPr lang="en-US" b="1" dirty="0"/>
              <a:t> –l” </a:t>
            </a:r>
          </a:p>
          <a:p>
            <a:endParaRPr lang="en-US" b="1" dirty="0"/>
          </a:p>
          <a:p>
            <a:r>
              <a:rPr lang="en-US" dirty="0"/>
              <a:t>Overwrite the data using </a:t>
            </a:r>
            <a:r>
              <a:rPr lang="en-US" b="1" dirty="0"/>
              <a:t>“</a:t>
            </a:r>
            <a:r>
              <a:rPr lang="en-US" b="1" dirty="0" err="1"/>
              <a:t>sudo</a:t>
            </a:r>
            <a:r>
              <a:rPr lang="en-US" b="1" dirty="0"/>
              <a:t> shred –</a:t>
            </a:r>
            <a:r>
              <a:rPr lang="en-US" b="1" dirty="0" err="1"/>
              <a:t>vzn</a:t>
            </a:r>
            <a:r>
              <a:rPr lang="en-US" b="1" dirty="0"/>
              <a:t> 3 /dev/sdb1”</a:t>
            </a:r>
          </a:p>
          <a:p>
            <a:endParaRPr lang="en-US" b="1" dirty="0"/>
          </a:p>
          <a:p>
            <a:r>
              <a:rPr lang="en-US" dirty="0"/>
              <a:t>This command will overwrite the USB drive with zero’s 3 times over, hence forensically wiping to an extent  </a:t>
            </a:r>
          </a:p>
          <a:p>
            <a:endParaRPr lang="en-US" b="1" dirty="0"/>
          </a:p>
          <a:p>
            <a:endParaRPr lang="en-US" b="1" dirty="0"/>
          </a:p>
          <a:p>
            <a:endParaRPr lang="en-NZ" dirty="0"/>
          </a:p>
        </p:txBody>
      </p:sp>
    </p:spTree>
    <p:extLst>
      <p:ext uri="{BB962C8B-B14F-4D97-AF65-F5344CB8AC3E}">
        <p14:creationId xmlns:p14="http://schemas.microsoft.com/office/powerpoint/2010/main" val="376313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79630B-0F0B-446E-A637-38FA8F61D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3437C99-FC8E-4311-B48A-F0C4C329B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28"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798B35-FC12-3996-4CED-3570E5D04659}"/>
              </a:ext>
            </a:extLst>
          </p:cNvPr>
          <p:cNvSpPr>
            <a:spLocks noGrp="1"/>
          </p:cNvSpPr>
          <p:nvPr>
            <p:ph type="title"/>
          </p:nvPr>
        </p:nvSpPr>
        <p:spPr>
          <a:xfrm>
            <a:off x="294468" y="464950"/>
            <a:ext cx="4438245" cy="1475490"/>
          </a:xfrm>
        </p:spPr>
        <p:txBody>
          <a:bodyPr>
            <a:normAutofit/>
          </a:bodyPr>
          <a:lstStyle/>
          <a:p>
            <a:r>
              <a:rPr lang="en-US" sz="3400" b="1" dirty="0"/>
              <a:t>Create Suspicious Folder</a:t>
            </a:r>
            <a:endParaRPr lang="en-NZ" sz="3400" b="1" dirty="0"/>
          </a:p>
        </p:txBody>
      </p:sp>
      <p:sp>
        <p:nvSpPr>
          <p:cNvPr id="3" name="Content Placeholder 2">
            <a:extLst>
              <a:ext uri="{FF2B5EF4-FFF2-40B4-BE49-F238E27FC236}">
                <a16:creationId xmlns:a16="http://schemas.microsoft.com/office/drawing/2014/main" id="{F4D53116-6A8E-48F8-B322-33418C17C5AE}"/>
              </a:ext>
            </a:extLst>
          </p:cNvPr>
          <p:cNvSpPr>
            <a:spLocks noGrp="1"/>
          </p:cNvSpPr>
          <p:nvPr>
            <p:ph idx="1"/>
          </p:nvPr>
        </p:nvSpPr>
        <p:spPr>
          <a:xfrm>
            <a:off x="294468" y="2216258"/>
            <a:ext cx="4001307" cy="3886430"/>
          </a:xfrm>
        </p:spPr>
        <p:txBody>
          <a:bodyPr>
            <a:normAutofit/>
          </a:bodyPr>
          <a:lstStyle/>
          <a:p>
            <a:pPr marL="0" indent="0">
              <a:buNone/>
            </a:pPr>
            <a:r>
              <a:rPr lang="en-US" sz="2000" b="1" dirty="0"/>
              <a:t>In Windows, </a:t>
            </a:r>
          </a:p>
          <a:p>
            <a:pPr marL="0" indent="0">
              <a:buNone/>
            </a:pPr>
            <a:endParaRPr lang="en-US" sz="2000" b="1" dirty="0"/>
          </a:p>
          <a:p>
            <a:r>
              <a:rPr lang="en-US" sz="2000" dirty="0"/>
              <a:t>Create “</a:t>
            </a:r>
            <a:r>
              <a:rPr lang="en-US" sz="2000" b="1" dirty="0"/>
              <a:t>Suspicious</a:t>
            </a:r>
            <a:r>
              <a:rPr lang="en-US" sz="2000" dirty="0"/>
              <a:t>” folder </a:t>
            </a:r>
          </a:p>
          <a:p>
            <a:endParaRPr lang="en-US" sz="2000" dirty="0"/>
          </a:p>
          <a:p>
            <a:r>
              <a:rPr lang="en-US" sz="2000" dirty="0"/>
              <a:t>Create an xlsx file named “</a:t>
            </a:r>
            <a:r>
              <a:rPr lang="en-US" sz="2000" b="1" dirty="0"/>
              <a:t>CC_2231290</a:t>
            </a:r>
            <a:r>
              <a:rPr lang="en-US" sz="2000" dirty="0"/>
              <a:t>” </a:t>
            </a:r>
          </a:p>
          <a:p>
            <a:endParaRPr lang="en-US" sz="2000" dirty="0"/>
          </a:p>
          <a:p>
            <a:r>
              <a:rPr lang="en-US" sz="2000" dirty="0"/>
              <a:t>Prepare this with </a:t>
            </a:r>
            <a:r>
              <a:rPr lang="en-US" sz="2000" b="1" dirty="0"/>
              <a:t>4 rows of credit card numbers </a:t>
            </a:r>
            <a:r>
              <a:rPr lang="en-US" sz="2000" dirty="0"/>
              <a:t>as per </a:t>
            </a:r>
            <a:r>
              <a:rPr lang="en-US" sz="2000" b="1" dirty="0"/>
              <a:t>instructions</a:t>
            </a:r>
          </a:p>
          <a:p>
            <a:pPr marL="0" indent="0">
              <a:buNone/>
            </a:pPr>
            <a:endParaRPr lang="en-NZ" sz="2000" dirty="0"/>
          </a:p>
          <a:p>
            <a:endParaRPr lang="en-NZ" sz="2000" dirty="0"/>
          </a:p>
          <a:p>
            <a:endParaRPr lang="en-NZ" sz="2000" dirty="0"/>
          </a:p>
        </p:txBody>
      </p:sp>
      <p:pic>
        <p:nvPicPr>
          <p:cNvPr id="5" name="Picture 4" descr="Stack of files">
            <a:extLst>
              <a:ext uri="{FF2B5EF4-FFF2-40B4-BE49-F238E27FC236}">
                <a16:creationId xmlns:a16="http://schemas.microsoft.com/office/drawing/2014/main" id="{2092567F-421D-B027-1D28-7AE485BF3E37}"/>
              </a:ext>
            </a:extLst>
          </p:cNvPr>
          <p:cNvPicPr>
            <a:picLocks noChangeAspect="1"/>
          </p:cNvPicPr>
          <p:nvPr/>
        </p:nvPicPr>
        <p:blipFill>
          <a:blip r:embed="rId3"/>
          <a:srcRect l="15902" r="13592" b="-2"/>
          <a:stretch/>
        </p:blipFill>
        <p:spPr>
          <a:xfrm>
            <a:off x="4948188" y="1"/>
            <a:ext cx="7243812" cy="6857999"/>
          </a:xfrm>
          <a:custGeom>
            <a:avLst/>
            <a:gdLst/>
            <a:ahLst/>
            <a:cxnLst/>
            <a:rect l="l" t="t" r="r" b="b"/>
            <a:pathLst>
              <a:path w="7243812" h="6857999">
                <a:moveTo>
                  <a:pt x="609803" y="0"/>
                </a:moveTo>
                <a:lnTo>
                  <a:pt x="1222601" y="0"/>
                </a:lnTo>
                <a:lnTo>
                  <a:pt x="1223032" y="1645"/>
                </a:lnTo>
                <a:lnTo>
                  <a:pt x="1343371" y="1645"/>
                </a:lnTo>
                <a:lnTo>
                  <a:pt x="1343665" y="0"/>
                </a:lnTo>
                <a:lnTo>
                  <a:pt x="1884172" y="0"/>
                </a:lnTo>
                <a:lnTo>
                  <a:pt x="1884280" y="1645"/>
                </a:lnTo>
                <a:lnTo>
                  <a:pt x="7243812" y="1645"/>
                </a:lnTo>
                <a:lnTo>
                  <a:pt x="7243812" y="6857999"/>
                </a:lnTo>
                <a:lnTo>
                  <a:pt x="133676" y="6857999"/>
                </a:lnTo>
                <a:lnTo>
                  <a:pt x="114609" y="6843646"/>
                </a:lnTo>
                <a:cubicBezTo>
                  <a:pt x="106811" y="6836369"/>
                  <a:pt x="103243" y="6828354"/>
                  <a:pt x="111459" y="6817746"/>
                </a:cubicBezTo>
                <a:cubicBezTo>
                  <a:pt x="93943" y="6769544"/>
                  <a:pt x="97901" y="6796071"/>
                  <a:pt x="113412" y="6759582"/>
                </a:cubicBezTo>
                <a:cubicBezTo>
                  <a:pt x="110188" y="6732087"/>
                  <a:pt x="99653" y="6727133"/>
                  <a:pt x="100729" y="6705297"/>
                </a:cubicBezTo>
                <a:cubicBezTo>
                  <a:pt x="94563" y="6675394"/>
                  <a:pt x="99792" y="6669536"/>
                  <a:pt x="87662" y="6640957"/>
                </a:cubicBezTo>
                <a:cubicBezTo>
                  <a:pt x="74199" y="6591883"/>
                  <a:pt x="82185" y="6576319"/>
                  <a:pt x="83084" y="6541313"/>
                </a:cubicBezTo>
                <a:cubicBezTo>
                  <a:pt x="82225" y="6490855"/>
                  <a:pt x="67640" y="6422980"/>
                  <a:pt x="59444" y="6370251"/>
                </a:cubicBezTo>
                <a:cubicBezTo>
                  <a:pt x="51248" y="6317522"/>
                  <a:pt x="30729" y="6270972"/>
                  <a:pt x="33908" y="6224938"/>
                </a:cubicBezTo>
                <a:lnTo>
                  <a:pt x="30063" y="6089693"/>
                </a:lnTo>
                <a:cubicBezTo>
                  <a:pt x="25730" y="6032039"/>
                  <a:pt x="3474" y="5997051"/>
                  <a:pt x="29101" y="5973994"/>
                </a:cubicBezTo>
                <a:cubicBezTo>
                  <a:pt x="17018" y="5940131"/>
                  <a:pt x="41135" y="5955713"/>
                  <a:pt x="33855" y="5939847"/>
                </a:cubicBezTo>
                <a:lnTo>
                  <a:pt x="12982" y="5906467"/>
                </a:lnTo>
                <a:lnTo>
                  <a:pt x="8416" y="5862699"/>
                </a:lnTo>
                <a:cubicBezTo>
                  <a:pt x="7895" y="5838948"/>
                  <a:pt x="8409" y="5853058"/>
                  <a:pt x="12052" y="5823324"/>
                </a:cubicBezTo>
                <a:cubicBezTo>
                  <a:pt x="11631" y="5805291"/>
                  <a:pt x="11213" y="5787258"/>
                  <a:pt x="10793" y="5769225"/>
                </a:cubicBezTo>
                <a:cubicBezTo>
                  <a:pt x="17866" y="5738356"/>
                  <a:pt x="19121" y="5696311"/>
                  <a:pt x="25986" y="5667896"/>
                </a:cubicBezTo>
                <a:cubicBezTo>
                  <a:pt x="16329" y="5647975"/>
                  <a:pt x="42195" y="5619318"/>
                  <a:pt x="43687" y="5594585"/>
                </a:cubicBezTo>
                <a:cubicBezTo>
                  <a:pt x="32512" y="5517959"/>
                  <a:pt x="44052" y="5536542"/>
                  <a:pt x="40019" y="5464225"/>
                </a:cubicBezTo>
                <a:cubicBezTo>
                  <a:pt x="32676" y="5400671"/>
                  <a:pt x="26469" y="5311951"/>
                  <a:pt x="22904" y="5269726"/>
                </a:cubicBezTo>
                <a:cubicBezTo>
                  <a:pt x="19341" y="5227501"/>
                  <a:pt x="14742" y="5212581"/>
                  <a:pt x="18628" y="5210876"/>
                </a:cubicBezTo>
                <a:cubicBezTo>
                  <a:pt x="-20300" y="5161742"/>
                  <a:pt x="15511" y="5141336"/>
                  <a:pt x="5392" y="5111369"/>
                </a:cubicBezTo>
                <a:cubicBezTo>
                  <a:pt x="10662" y="5053859"/>
                  <a:pt x="15546" y="5034036"/>
                  <a:pt x="13324" y="5009272"/>
                </a:cubicBezTo>
                <a:cubicBezTo>
                  <a:pt x="25126" y="4982633"/>
                  <a:pt x="74251" y="4956261"/>
                  <a:pt x="48699" y="4925805"/>
                </a:cubicBezTo>
                <a:cubicBezTo>
                  <a:pt x="76704" y="4931200"/>
                  <a:pt x="39437" y="4888353"/>
                  <a:pt x="62925" y="4877992"/>
                </a:cubicBezTo>
                <a:cubicBezTo>
                  <a:pt x="82480" y="4871554"/>
                  <a:pt x="75731" y="4857054"/>
                  <a:pt x="79496" y="4844323"/>
                </a:cubicBezTo>
                <a:cubicBezTo>
                  <a:pt x="97657" y="4832308"/>
                  <a:pt x="110974" y="4752352"/>
                  <a:pt x="101400" y="4733115"/>
                </a:cubicBezTo>
                <a:cubicBezTo>
                  <a:pt x="108185" y="4679357"/>
                  <a:pt x="119720" y="4662889"/>
                  <a:pt x="111223" y="4625153"/>
                </a:cubicBezTo>
                <a:cubicBezTo>
                  <a:pt x="106592" y="4588197"/>
                  <a:pt x="114401" y="4567830"/>
                  <a:pt x="126359" y="4539168"/>
                </a:cubicBezTo>
                <a:cubicBezTo>
                  <a:pt x="126535" y="4522289"/>
                  <a:pt x="126710" y="4505410"/>
                  <a:pt x="126886" y="4488531"/>
                </a:cubicBezTo>
                <a:cubicBezTo>
                  <a:pt x="126165" y="4473140"/>
                  <a:pt x="132917" y="4437329"/>
                  <a:pt x="135099" y="4411258"/>
                </a:cubicBezTo>
                <a:cubicBezTo>
                  <a:pt x="107667" y="4345686"/>
                  <a:pt x="146840" y="4280033"/>
                  <a:pt x="132327" y="4219510"/>
                </a:cubicBezTo>
                <a:cubicBezTo>
                  <a:pt x="138549" y="4158987"/>
                  <a:pt x="124091" y="4192084"/>
                  <a:pt x="172424" y="4048117"/>
                </a:cubicBezTo>
                <a:cubicBezTo>
                  <a:pt x="167703" y="4015047"/>
                  <a:pt x="203806" y="3905047"/>
                  <a:pt x="177666" y="3878222"/>
                </a:cubicBezTo>
                <a:cubicBezTo>
                  <a:pt x="167714" y="3821305"/>
                  <a:pt x="183914" y="3845122"/>
                  <a:pt x="156982" y="3778166"/>
                </a:cubicBezTo>
                <a:cubicBezTo>
                  <a:pt x="160365" y="3760234"/>
                  <a:pt x="142791" y="3724716"/>
                  <a:pt x="142115" y="3707357"/>
                </a:cubicBezTo>
                <a:cubicBezTo>
                  <a:pt x="139253" y="3688591"/>
                  <a:pt x="140202" y="3672776"/>
                  <a:pt x="139805" y="3665569"/>
                </a:cubicBezTo>
                <a:cubicBezTo>
                  <a:pt x="139778" y="3665084"/>
                  <a:pt x="139750" y="3664599"/>
                  <a:pt x="139723" y="3664114"/>
                </a:cubicBezTo>
                <a:lnTo>
                  <a:pt x="134134" y="3653088"/>
                </a:lnTo>
                <a:lnTo>
                  <a:pt x="126568" y="3641228"/>
                </a:lnTo>
                <a:cubicBezTo>
                  <a:pt x="126560" y="3629488"/>
                  <a:pt x="126549" y="3617747"/>
                  <a:pt x="126540" y="3606007"/>
                </a:cubicBezTo>
                <a:lnTo>
                  <a:pt x="134645" y="3597336"/>
                </a:lnTo>
                <a:lnTo>
                  <a:pt x="131649" y="3586412"/>
                </a:lnTo>
                <a:lnTo>
                  <a:pt x="134221" y="3569719"/>
                </a:lnTo>
                <a:lnTo>
                  <a:pt x="133795" y="3568021"/>
                </a:lnTo>
                <a:lnTo>
                  <a:pt x="130189" y="3553678"/>
                </a:lnTo>
                <a:lnTo>
                  <a:pt x="129827" y="3552249"/>
                </a:lnTo>
                <a:lnTo>
                  <a:pt x="122183" y="3542019"/>
                </a:lnTo>
                <a:lnTo>
                  <a:pt x="112426" y="3531201"/>
                </a:lnTo>
                <a:lnTo>
                  <a:pt x="105626" y="3496391"/>
                </a:lnTo>
                <a:lnTo>
                  <a:pt x="111971" y="3486850"/>
                </a:lnTo>
                <a:lnTo>
                  <a:pt x="106910" y="3476412"/>
                </a:lnTo>
                <a:cubicBezTo>
                  <a:pt x="105781" y="3466028"/>
                  <a:pt x="105824" y="3433967"/>
                  <a:pt x="105209" y="3424545"/>
                </a:cubicBezTo>
                <a:lnTo>
                  <a:pt x="103215" y="3419880"/>
                </a:lnTo>
                <a:lnTo>
                  <a:pt x="104953" y="3415218"/>
                </a:lnTo>
                <a:lnTo>
                  <a:pt x="101255" y="3409825"/>
                </a:lnTo>
                <a:lnTo>
                  <a:pt x="103044" y="3407057"/>
                </a:lnTo>
                <a:lnTo>
                  <a:pt x="89764" y="3378959"/>
                </a:lnTo>
                <a:lnTo>
                  <a:pt x="83991" y="3362948"/>
                </a:lnTo>
                <a:lnTo>
                  <a:pt x="66858" y="3332072"/>
                </a:lnTo>
                <a:lnTo>
                  <a:pt x="69057" y="3325671"/>
                </a:lnTo>
                <a:lnTo>
                  <a:pt x="51631" y="3278130"/>
                </a:lnTo>
                <a:lnTo>
                  <a:pt x="53959" y="3277179"/>
                </a:lnTo>
                <a:lnTo>
                  <a:pt x="60205" y="3262610"/>
                </a:lnTo>
                <a:lnTo>
                  <a:pt x="58998" y="3258677"/>
                </a:lnTo>
                <a:cubicBezTo>
                  <a:pt x="46010" y="3210316"/>
                  <a:pt x="80872" y="3236545"/>
                  <a:pt x="45170" y="3180546"/>
                </a:cubicBezTo>
                <a:cubicBezTo>
                  <a:pt x="53643" y="3171780"/>
                  <a:pt x="52550" y="3163902"/>
                  <a:pt x="45228" y="3151828"/>
                </a:cubicBezTo>
                <a:cubicBezTo>
                  <a:pt x="39651" y="3128169"/>
                  <a:pt x="64667" y="3124610"/>
                  <a:pt x="45020" y="3103777"/>
                </a:cubicBezTo>
                <a:cubicBezTo>
                  <a:pt x="59127" y="3105196"/>
                  <a:pt x="41123" y="3057428"/>
                  <a:pt x="57092" y="3065434"/>
                </a:cubicBezTo>
                <a:cubicBezTo>
                  <a:pt x="55435" y="3051512"/>
                  <a:pt x="40803" y="3032637"/>
                  <a:pt x="35088" y="3020247"/>
                </a:cubicBezTo>
                <a:cubicBezTo>
                  <a:pt x="32503" y="3002537"/>
                  <a:pt x="18197" y="3001119"/>
                  <a:pt x="22803" y="2991092"/>
                </a:cubicBezTo>
                <a:cubicBezTo>
                  <a:pt x="24338" y="2987749"/>
                  <a:pt x="27975" y="2983455"/>
                  <a:pt x="34850" y="2977278"/>
                </a:cubicBezTo>
                <a:cubicBezTo>
                  <a:pt x="22587" y="2954448"/>
                  <a:pt x="35600" y="2946689"/>
                  <a:pt x="36223" y="2911749"/>
                </a:cubicBezTo>
                <a:cubicBezTo>
                  <a:pt x="35158" y="2886513"/>
                  <a:pt x="29761" y="2843788"/>
                  <a:pt x="28462" y="2825860"/>
                </a:cubicBezTo>
                <a:cubicBezTo>
                  <a:pt x="28449" y="2818634"/>
                  <a:pt x="28437" y="2811409"/>
                  <a:pt x="28424" y="2804183"/>
                </a:cubicBezTo>
                <a:lnTo>
                  <a:pt x="21292" y="2790136"/>
                </a:lnTo>
                <a:lnTo>
                  <a:pt x="16179" y="2760208"/>
                </a:lnTo>
                <a:lnTo>
                  <a:pt x="22858" y="2751112"/>
                </a:lnTo>
                <a:lnTo>
                  <a:pt x="18505" y="2740278"/>
                </a:lnTo>
                <a:lnTo>
                  <a:pt x="22482" y="2726489"/>
                </a:lnTo>
                <a:lnTo>
                  <a:pt x="18175" y="2725052"/>
                </a:lnTo>
                <a:lnTo>
                  <a:pt x="10521" y="2715895"/>
                </a:lnTo>
                <a:lnTo>
                  <a:pt x="25499" y="2665666"/>
                </a:lnTo>
                <a:lnTo>
                  <a:pt x="30658" y="2635351"/>
                </a:lnTo>
                <a:cubicBezTo>
                  <a:pt x="30723" y="2625597"/>
                  <a:pt x="30791" y="2615842"/>
                  <a:pt x="30857" y="2606088"/>
                </a:cubicBezTo>
                <a:lnTo>
                  <a:pt x="37532" y="2596456"/>
                </a:lnTo>
                <a:cubicBezTo>
                  <a:pt x="41239" y="2582253"/>
                  <a:pt x="34640" y="2564757"/>
                  <a:pt x="36511" y="2549900"/>
                </a:cubicBezTo>
                <a:lnTo>
                  <a:pt x="53712" y="2496499"/>
                </a:lnTo>
                <a:cubicBezTo>
                  <a:pt x="53527" y="2492743"/>
                  <a:pt x="64725" y="2449625"/>
                  <a:pt x="64540" y="2445869"/>
                </a:cubicBezTo>
                <a:cubicBezTo>
                  <a:pt x="61940" y="2441580"/>
                  <a:pt x="65575" y="2413465"/>
                  <a:pt x="64348" y="2408995"/>
                </a:cubicBezTo>
                <a:cubicBezTo>
                  <a:pt x="100333" y="2407546"/>
                  <a:pt x="71752" y="2329020"/>
                  <a:pt x="101725" y="2335735"/>
                </a:cubicBezTo>
                <a:cubicBezTo>
                  <a:pt x="120512" y="2299003"/>
                  <a:pt x="138791" y="2291744"/>
                  <a:pt x="147278" y="2260088"/>
                </a:cubicBezTo>
                <a:cubicBezTo>
                  <a:pt x="152668" y="2224200"/>
                  <a:pt x="143589" y="2220953"/>
                  <a:pt x="152643" y="2193455"/>
                </a:cubicBezTo>
                <a:cubicBezTo>
                  <a:pt x="152701" y="2159228"/>
                  <a:pt x="131577" y="2138038"/>
                  <a:pt x="161815" y="2107942"/>
                </a:cubicBezTo>
                <a:lnTo>
                  <a:pt x="168884" y="2024270"/>
                </a:lnTo>
                <a:lnTo>
                  <a:pt x="210800" y="1969445"/>
                </a:lnTo>
                <a:lnTo>
                  <a:pt x="215063" y="1961162"/>
                </a:lnTo>
                <a:lnTo>
                  <a:pt x="226767" y="1945112"/>
                </a:lnTo>
                <a:lnTo>
                  <a:pt x="225906" y="1942021"/>
                </a:lnTo>
                <a:lnTo>
                  <a:pt x="220555" y="1935584"/>
                </a:lnTo>
                <a:cubicBezTo>
                  <a:pt x="220179" y="1930292"/>
                  <a:pt x="223282" y="1914884"/>
                  <a:pt x="223648" y="1910265"/>
                </a:cubicBezTo>
                <a:cubicBezTo>
                  <a:pt x="221934" y="1909994"/>
                  <a:pt x="221895" y="1909162"/>
                  <a:pt x="222758" y="1907867"/>
                </a:cubicBezTo>
                <a:lnTo>
                  <a:pt x="229387" y="1899379"/>
                </a:lnTo>
                <a:lnTo>
                  <a:pt x="231548" y="1895114"/>
                </a:lnTo>
                <a:lnTo>
                  <a:pt x="216553" y="1892417"/>
                </a:lnTo>
                <a:cubicBezTo>
                  <a:pt x="209075" y="1884999"/>
                  <a:pt x="222114" y="1866643"/>
                  <a:pt x="209739" y="1861483"/>
                </a:cubicBezTo>
                <a:cubicBezTo>
                  <a:pt x="214584" y="1853278"/>
                  <a:pt x="219066" y="1844665"/>
                  <a:pt x="222950" y="1835810"/>
                </a:cubicBezTo>
                <a:lnTo>
                  <a:pt x="224812" y="1830569"/>
                </a:lnTo>
                <a:lnTo>
                  <a:pt x="224522" y="1830429"/>
                </a:lnTo>
                <a:cubicBezTo>
                  <a:pt x="224224" y="1829219"/>
                  <a:pt x="224571" y="1827468"/>
                  <a:pt x="225830" y="1824832"/>
                </a:cubicBezTo>
                <a:lnTo>
                  <a:pt x="228207" y="1821003"/>
                </a:lnTo>
                <a:lnTo>
                  <a:pt x="230878" y="1807109"/>
                </a:lnTo>
                <a:lnTo>
                  <a:pt x="227355" y="1805316"/>
                </a:lnTo>
                <a:lnTo>
                  <a:pt x="228132" y="1804434"/>
                </a:lnTo>
                <a:cubicBezTo>
                  <a:pt x="237533" y="1798221"/>
                  <a:pt x="248274" y="1797417"/>
                  <a:pt x="223762" y="1784314"/>
                </a:cubicBezTo>
                <a:cubicBezTo>
                  <a:pt x="240655" y="1769422"/>
                  <a:pt x="224912" y="1763793"/>
                  <a:pt x="226521" y="1740358"/>
                </a:cubicBezTo>
                <a:cubicBezTo>
                  <a:pt x="240385" y="1732435"/>
                  <a:pt x="239102" y="1724301"/>
                  <a:pt x="233164" y="1715685"/>
                </a:cubicBezTo>
                <a:cubicBezTo>
                  <a:pt x="245499" y="1694404"/>
                  <a:pt x="240415" y="1672675"/>
                  <a:pt x="245819" y="1647555"/>
                </a:cubicBezTo>
                <a:cubicBezTo>
                  <a:pt x="268668" y="1622803"/>
                  <a:pt x="248434" y="1605585"/>
                  <a:pt x="254317" y="1578752"/>
                </a:cubicBezTo>
                <a:lnTo>
                  <a:pt x="249918" y="1546022"/>
                </a:lnTo>
                <a:cubicBezTo>
                  <a:pt x="251996" y="1543635"/>
                  <a:pt x="248777" y="1521210"/>
                  <a:pt x="248927" y="1519929"/>
                </a:cubicBezTo>
                <a:lnTo>
                  <a:pt x="248704" y="1519731"/>
                </a:lnTo>
                <a:lnTo>
                  <a:pt x="252245" y="1514846"/>
                </a:lnTo>
                <a:cubicBezTo>
                  <a:pt x="255314" y="1501295"/>
                  <a:pt x="252199" y="1477394"/>
                  <a:pt x="254681" y="1463304"/>
                </a:cubicBezTo>
                <a:cubicBezTo>
                  <a:pt x="257024" y="1459891"/>
                  <a:pt x="268983" y="1432466"/>
                  <a:pt x="267138" y="1430305"/>
                </a:cubicBezTo>
                <a:lnTo>
                  <a:pt x="266110" y="1429568"/>
                </a:lnTo>
                <a:lnTo>
                  <a:pt x="286784" y="1404045"/>
                </a:lnTo>
                <a:lnTo>
                  <a:pt x="294521" y="1360879"/>
                </a:lnTo>
                <a:lnTo>
                  <a:pt x="324750" y="1301993"/>
                </a:lnTo>
                <a:lnTo>
                  <a:pt x="328780" y="1210776"/>
                </a:lnTo>
                <a:cubicBezTo>
                  <a:pt x="344171" y="1197232"/>
                  <a:pt x="343390" y="1192124"/>
                  <a:pt x="346123" y="1157176"/>
                </a:cubicBezTo>
                <a:cubicBezTo>
                  <a:pt x="359383" y="1110140"/>
                  <a:pt x="355619" y="1111028"/>
                  <a:pt x="349331" y="1063288"/>
                </a:cubicBezTo>
                <a:cubicBezTo>
                  <a:pt x="364194" y="1005331"/>
                  <a:pt x="362778" y="969963"/>
                  <a:pt x="431245" y="889417"/>
                </a:cubicBezTo>
                <a:lnTo>
                  <a:pt x="459477" y="816346"/>
                </a:lnTo>
                <a:cubicBezTo>
                  <a:pt x="465006" y="808083"/>
                  <a:pt x="496978" y="764380"/>
                  <a:pt x="489268" y="752692"/>
                </a:cubicBezTo>
                <a:lnTo>
                  <a:pt x="505368" y="724368"/>
                </a:lnTo>
                <a:lnTo>
                  <a:pt x="511178" y="722494"/>
                </a:lnTo>
                <a:lnTo>
                  <a:pt x="514451" y="717531"/>
                </a:lnTo>
                <a:cubicBezTo>
                  <a:pt x="514171" y="710761"/>
                  <a:pt x="513893" y="703992"/>
                  <a:pt x="513612" y="697222"/>
                </a:cubicBezTo>
                <a:cubicBezTo>
                  <a:pt x="513272" y="693376"/>
                  <a:pt x="513720" y="690905"/>
                  <a:pt x="514772" y="689289"/>
                </a:cubicBezTo>
                <a:lnTo>
                  <a:pt x="515249" y="689151"/>
                </a:lnTo>
                <a:cubicBezTo>
                  <a:pt x="515320" y="686637"/>
                  <a:pt x="515389" y="684122"/>
                  <a:pt x="515461" y="681608"/>
                </a:cubicBezTo>
                <a:cubicBezTo>
                  <a:pt x="522970" y="666964"/>
                  <a:pt x="551123" y="617831"/>
                  <a:pt x="560298" y="601285"/>
                </a:cubicBezTo>
                <a:cubicBezTo>
                  <a:pt x="558549" y="585107"/>
                  <a:pt x="540289" y="573171"/>
                  <a:pt x="570504" y="582332"/>
                </a:cubicBezTo>
                <a:cubicBezTo>
                  <a:pt x="570816" y="577121"/>
                  <a:pt x="573898" y="574271"/>
                  <a:pt x="578347" y="572511"/>
                </a:cubicBezTo>
                <a:lnTo>
                  <a:pt x="580375" y="572092"/>
                </a:lnTo>
                <a:lnTo>
                  <a:pt x="575722" y="536015"/>
                </a:lnTo>
                <a:lnTo>
                  <a:pt x="578705" y="531675"/>
                </a:lnTo>
                <a:lnTo>
                  <a:pt x="564084" y="491380"/>
                </a:lnTo>
                <a:cubicBezTo>
                  <a:pt x="560969" y="487340"/>
                  <a:pt x="560134" y="482008"/>
                  <a:pt x="564457" y="473782"/>
                </a:cubicBezTo>
                <a:lnTo>
                  <a:pt x="566413" y="472000"/>
                </a:lnTo>
                <a:lnTo>
                  <a:pt x="584600" y="354566"/>
                </a:lnTo>
                <a:cubicBezTo>
                  <a:pt x="586100" y="325288"/>
                  <a:pt x="584583" y="317533"/>
                  <a:pt x="588077" y="265704"/>
                </a:cubicBezTo>
                <a:cubicBezTo>
                  <a:pt x="588008" y="205530"/>
                  <a:pt x="578491" y="226511"/>
                  <a:pt x="580576" y="187093"/>
                </a:cubicBezTo>
                <a:cubicBezTo>
                  <a:pt x="579265" y="162458"/>
                  <a:pt x="569240" y="117589"/>
                  <a:pt x="587928" y="130336"/>
                </a:cubicBezTo>
                <a:cubicBezTo>
                  <a:pt x="552635" y="69804"/>
                  <a:pt x="604651" y="82036"/>
                  <a:pt x="593881" y="17287"/>
                </a:cubicBezTo>
                <a:cubicBezTo>
                  <a:pt x="600399" y="13784"/>
                  <a:pt x="605413" y="8440"/>
                  <a:pt x="609224" y="1705"/>
                </a:cubicBezTo>
                <a:close/>
              </a:path>
            </a:pathLst>
          </a:custGeom>
        </p:spPr>
      </p:pic>
    </p:spTree>
    <p:extLst>
      <p:ext uri="{BB962C8B-B14F-4D97-AF65-F5344CB8AC3E}">
        <p14:creationId xmlns:p14="http://schemas.microsoft.com/office/powerpoint/2010/main" val="21645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62632E-3C2A-23C6-34F7-4020E565EB1F}"/>
              </a:ext>
            </a:extLst>
          </p:cNvPr>
          <p:cNvSpPr>
            <a:spLocks noGrp="1"/>
          </p:cNvSpPr>
          <p:nvPr>
            <p:ph type="title"/>
          </p:nvPr>
        </p:nvSpPr>
        <p:spPr>
          <a:xfrm>
            <a:off x="1137034" y="609597"/>
            <a:ext cx="9392421" cy="1330841"/>
          </a:xfrm>
        </p:spPr>
        <p:txBody>
          <a:bodyPr>
            <a:normAutofit/>
          </a:bodyPr>
          <a:lstStyle/>
          <a:p>
            <a:r>
              <a:rPr lang="en-US" b="1" dirty="0"/>
              <a:t>Analysis 1  </a:t>
            </a:r>
            <a:endParaRPr lang="en-NZ" b="1" dirty="0"/>
          </a:p>
        </p:txBody>
      </p:sp>
      <p:sp>
        <p:nvSpPr>
          <p:cNvPr id="3" name="Content Placeholder 2">
            <a:extLst>
              <a:ext uri="{FF2B5EF4-FFF2-40B4-BE49-F238E27FC236}">
                <a16:creationId xmlns:a16="http://schemas.microsoft.com/office/drawing/2014/main" id="{6B6C5B6E-4677-12A5-F534-247EBC98F6F3}"/>
              </a:ext>
            </a:extLst>
          </p:cNvPr>
          <p:cNvSpPr>
            <a:spLocks noGrp="1"/>
          </p:cNvSpPr>
          <p:nvPr>
            <p:ph idx="1"/>
          </p:nvPr>
        </p:nvSpPr>
        <p:spPr>
          <a:xfrm>
            <a:off x="1137034" y="2198362"/>
            <a:ext cx="4958966" cy="3917773"/>
          </a:xfrm>
        </p:spPr>
        <p:txBody>
          <a:bodyPr>
            <a:normAutofit/>
          </a:bodyPr>
          <a:lstStyle/>
          <a:p>
            <a:pPr marL="0" indent="0">
              <a:buNone/>
            </a:pPr>
            <a:r>
              <a:rPr lang="en-US" sz="2000"/>
              <a:t>Check 4 credit cards using dnschecker.org</a:t>
            </a:r>
          </a:p>
          <a:p>
            <a:endParaRPr lang="en-US" sz="2000"/>
          </a:p>
          <a:p>
            <a:pPr>
              <a:spcAft>
                <a:spcPts val="800"/>
              </a:spcAft>
            </a:pPr>
            <a:r>
              <a:rPr lang="en-NZ" sz="2000" b="1" kern="100">
                <a:effectLst/>
                <a:ea typeface="Aptos" panose="020B0004020202020204" pitchFamily="34" charset="0"/>
                <a:cs typeface="Times New Roman" panose="02020603050405020304" pitchFamily="18" charset="0"/>
              </a:rPr>
              <a:t>Row 5. </a:t>
            </a:r>
            <a:r>
              <a:rPr lang="en-NZ" sz="2000" kern="0">
                <a:effectLst/>
                <a:ea typeface="Times New Roman" panose="02020603050405020304" pitchFamily="18" charset="0"/>
                <a:cs typeface="Times New Roman" panose="02020603050405020304" pitchFamily="18" charset="0"/>
              </a:rPr>
              <a:t>4929482580871 </a:t>
            </a:r>
            <a:r>
              <a:rPr lang="en-NZ" sz="2000" b="1" kern="100">
                <a:ea typeface="Times New Roman" panose="02020603050405020304" pitchFamily="18" charset="0"/>
                <a:cs typeface="Times New Roman" panose="02020603050405020304" pitchFamily="18" charset="0"/>
              </a:rPr>
              <a:t>pass</a:t>
            </a:r>
            <a:endParaRPr lang="en-NZ" sz="2000" kern="100">
              <a:effectLst/>
              <a:ea typeface="Aptos" panose="020B0004020202020204" pitchFamily="34" charset="0"/>
              <a:cs typeface="Times New Roman" panose="02020603050405020304" pitchFamily="18" charset="0"/>
            </a:endParaRPr>
          </a:p>
          <a:p>
            <a:pPr>
              <a:spcAft>
                <a:spcPts val="800"/>
              </a:spcAft>
            </a:pPr>
            <a:r>
              <a:rPr lang="en-NZ" sz="2000" b="1" kern="100">
                <a:effectLst/>
                <a:ea typeface="Aptos" panose="020B0004020202020204" pitchFamily="34" charset="0"/>
                <a:cs typeface="Times New Roman" panose="02020603050405020304" pitchFamily="18" charset="0"/>
              </a:rPr>
              <a:t>Row 15.</a:t>
            </a:r>
            <a:r>
              <a:rPr lang="en-NZ" sz="2000" kern="0">
                <a:effectLst/>
                <a:ea typeface="Times New Roman" panose="02020603050405020304" pitchFamily="18" charset="0"/>
                <a:cs typeface="Times New Roman" panose="02020603050405020304" pitchFamily="18" charset="0"/>
              </a:rPr>
              <a:t> 4539622125154</a:t>
            </a:r>
            <a:r>
              <a:rPr lang="en-NZ" sz="2000" b="1" kern="100">
                <a:effectLst/>
                <a:ea typeface="Aptos" panose="020B0004020202020204" pitchFamily="34" charset="0"/>
                <a:cs typeface="Times New Roman" panose="02020603050405020304" pitchFamily="18" charset="0"/>
              </a:rPr>
              <a:t> </a:t>
            </a:r>
            <a:r>
              <a:rPr lang="en-NZ" sz="2000" b="1" kern="100">
                <a:ea typeface="Aptos" panose="020B0004020202020204" pitchFamily="34" charset="0"/>
                <a:cs typeface="Times New Roman" panose="02020603050405020304" pitchFamily="18" charset="0"/>
              </a:rPr>
              <a:t>pass</a:t>
            </a:r>
            <a:endParaRPr lang="en-NZ" sz="2000" kern="100">
              <a:effectLst/>
              <a:ea typeface="Aptos" panose="020B0004020202020204" pitchFamily="34" charset="0"/>
              <a:cs typeface="Times New Roman" panose="02020603050405020304" pitchFamily="18" charset="0"/>
            </a:endParaRPr>
          </a:p>
          <a:p>
            <a:pPr>
              <a:spcAft>
                <a:spcPts val="800"/>
              </a:spcAft>
            </a:pPr>
            <a:r>
              <a:rPr lang="en-NZ" sz="2000" b="1" kern="100">
                <a:effectLst/>
                <a:ea typeface="Aptos" panose="020B0004020202020204" pitchFamily="34" charset="0"/>
                <a:cs typeface="Times New Roman" panose="02020603050405020304" pitchFamily="18" charset="0"/>
              </a:rPr>
              <a:t>Row 25. </a:t>
            </a:r>
            <a:r>
              <a:rPr lang="en-NZ" sz="2000" kern="0">
                <a:effectLst/>
                <a:ea typeface="Times New Roman" panose="02020603050405020304" pitchFamily="18" charset="0"/>
                <a:cs typeface="Times New Roman" panose="02020603050405020304" pitchFamily="18" charset="0"/>
              </a:rPr>
              <a:t>344202721442892 </a:t>
            </a:r>
            <a:r>
              <a:rPr lang="en-NZ" sz="2000" b="1" kern="100">
                <a:effectLst/>
                <a:ea typeface="Times New Roman" panose="02020603050405020304" pitchFamily="18" charset="0"/>
                <a:cs typeface="Times New Roman" panose="02020603050405020304" pitchFamily="18" charset="0"/>
              </a:rPr>
              <a:t>pass</a:t>
            </a:r>
            <a:endParaRPr lang="en-NZ" sz="2000" kern="100">
              <a:effectLst/>
              <a:ea typeface="Aptos" panose="020B0004020202020204" pitchFamily="34" charset="0"/>
              <a:cs typeface="Times New Roman" panose="02020603050405020304" pitchFamily="18" charset="0"/>
            </a:endParaRPr>
          </a:p>
          <a:p>
            <a:pPr>
              <a:spcAft>
                <a:spcPts val="800"/>
              </a:spcAft>
            </a:pPr>
            <a:r>
              <a:rPr lang="en-NZ" sz="2000" b="1" kern="100">
                <a:effectLst/>
                <a:ea typeface="Aptos" panose="020B0004020202020204" pitchFamily="34" charset="0"/>
                <a:cs typeface="Times New Roman" panose="02020603050405020304" pitchFamily="18" charset="0"/>
              </a:rPr>
              <a:t>Row 35. </a:t>
            </a:r>
            <a:r>
              <a:rPr lang="en-NZ" sz="2000" kern="0">
                <a:effectLst/>
                <a:ea typeface="Times New Roman" panose="02020603050405020304" pitchFamily="18" charset="0"/>
                <a:cs typeface="Times New Roman" panose="02020603050405020304" pitchFamily="18" charset="0"/>
              </a:rPr>
              <a:t>346536544295303 </a:t>
            </a:r>
            <a:r>
              <a:rPr lang="en-NZ" sz="2000" b="1" kern="100">
                <a:ea typeface="Times New Roman" panose="02020603050405020304" pitchFamily="18" charset="0"/>
                <a:cs typeface="Times New Roman" panose="02020603050405020304" pitchFamily="18" charset="0"/>
              </a:rPr>
              <a:t>null</a:t>
            </a:r>
            <a:endParaRPr lang="en-NZ" sz="2000" kern="100">
              <a:effectLst/>
              <a:ea typeface="Aptos" panose="020B0004020202020204" pitchFamily="34" charset="0"/>
              <a:cs typeface="Times New Roman" panose="02020603050405020304" pitchFamily="18" charset="0"/>
            </a:endParaRPr>
          </a:p>
          <a:p>
            <a:endParaRPr lang="en-US" sz="2000"/>
          </a:p>
          <a:p>
            <a:endParaRPr lang="en-US" sz="2000"/>
          </a:p>
          <a:p>
            <a:endParaRPr lang="en-NZ" sz="2000"/>
          </a:p>
        </p:txBody>
      </p:sp>
      <p:pic>
        <p:nvPicPr>
          <p:cNvPr id="5" name="Picture 4">
            <a:extLst>
              <a:ext uri="{FF2B5EF4-FFF2-40B4-BE49-F238E27FC236}">
                <a16:creationId xmlns:a16="http://schemas.microsoft.com/office/drawing/2014/main" id="{500C7732-5068-4DB0-F101-D813506F56EB}"/>
              </a:ext>
            </a:extLst>
          </p:cNvPr>
          <p:cNvPicPr>
            <a:picLocks noChangeAspect="1"/>
          </p:cNvPicPr>
          <p:nvPr/>
        </p:nvPicPr>
        <p:blipFill>
          <a:blip r:embed="rId3"/>
          <a:stretch>
            <a:fillRect/>
          </a:stretch>
        </p:blipFill>
        <p:spPr>
          <a:xfrm>
            <a:off x="6719367" y="2763990"/>
            <a:ext cx="4788505" cy="259776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51894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68D2-FE57-DF2D-92A7-15B2546FD0BF}"/>
              </a:ext>
            </a:extLst>
          </p:cNvPr>
          <p:cNvSpPr>
            <a:spLocks noGrp="1"/>
          </p:cNvSpPr>
          <p:nvPr>
            <p:ph type="title"/>
          </p:nvPr>
        </p:nvSpPr>
        <p:spPr/>
        <p:txBody>
          <a:bodyPr/>
          <a:lstStyle/>
          <a:p>
            <a:r>
              <a:rPr lang="en-NZ" b="1" dirty="0"/>
              <a:t>Add 5 more files</a:t>
            </a:r>
          </a:p>
        </p:txBody>
      </p:sp>
      <p:graphicFrame>
        <p:nvGraphicFramePr>
          <p:cNvPr id="4" name="Content Placeholder 3">
            <a:extLst>
              <a:ext uri="{FF2B5EF4-FFF2-40B4-BE49-F238E27FC236}">
                <a16:creationId xmlns:a16="http://schemas.microsoft.com/office/drawing/2014/main" id="{1945866F-0AAA-457E-36EF-E52215AD3F3F}"/>
              </a:ext>
            </a:extLst>
          </p:cNvPr>
          <p:cNvGraphicFramePr>
            <a:graphicFrameLocks noGrp="1"/>
          </p:cNvGraphicFramePr>
          <p:nvPr>
            <p:ph idx="1"/>
            <p:extLst>
              <p:ext uri="{D42A27DB-BD31-4B8C-83A1-F6EECF244321}">
                <p14:modId xmlns:p14="http://schemas.microsoft.com/office/powerpoint/2010/main" val="2130982758"/>
              </p:ext>
            </p:extLst>
          </p:nvPr>
        </p:nvGraphicFramePr>
        <p:xfrm>
          <a:off x="601249" y="1825625"/>
          <a:ext cx="10997850" cy="3898770"/>
        </p:xfrm>
        <a:graphic>
          <a:graphicData uri="http://schemas.openxmlformats.org/drawingml/2006/table">
            <a:tbl>
              <a:tblPr firstRow="1" bandRow="1">
                <a:tableStyleId>{5C22544A-7EE6-4342-B048-85BDC9FD1C3A}</a:tableStyleId>
              </a:tblPr>
              <a:tblGrid>
                <a:gridCol w="2199570">
                  <a:extLst>
                    <a:ext uri="{9D8B030D-6E8A-4147-A177-3AD203B41FA5}">
                      <a16:colId xmlns:a16="http://schemas.microsoft.com/office/drawing/2014/main" val="3092334891"/>
                    </a:ext>
                  </a:extLst>
                </a:gridCol>
                <a:gridCol w="2199570">
                  <a:extLst>
                    <a:ext uri="{9D8B030D-6E8A-4147-A177-3AD203B41FA5}">
                      <a16:colId xmlns:a16="http://schemas.microsoft.com/office/drawing/2014/main" val="4147577335"/>
                    </a:ext>
                  </a:extLst>
                </a:gridCol>
                <a:gridCol w="2199570">
                  <a:extLst>
                    <a:ext uri="{9D8B030D-6E8A-4147-A177-3AD203B41FA5}">
                      <a16:colId xmlns:a16="http://schemas.microsoft.com/office/drawing/2014/main" val="813506194"/>
                    </a:ext>
                  </a:extLst>
                </a:gridCol>
                <a:gridCol w="2199570">
                  <a:extLst>
                    <a:ext uri="{9D8B030D-6E8A-4147-A177-3AD203B41FA5}">
                      <a16:colId xmlns:a16="http://schemas.microsoft.com/office/drawing/2014/main" val="426236462"/>
                    </a:ext>
                  </a:extLst>
                </a:gridCol>
                <a:gridCol w="2199570">
                  <a:extLst>
                    <a:ext uri="{9D8B030D-6E8A-4147-A177-3AD203B41FA5}">
                      <a16:colId xmlns:a16="http://schemas.microsoft.com/office/drawing/2014/main" val="1243101906"/>
                    </a:ext>
                  </a:extLst>
                </a:gridCol>
              </a:tblGrid>
              <a:tr h="866701">
                <a:tc>
                  <a:txBody>
                    <a:bodyPr/>
                    <a:lstStyle/>
                    <a:p>
                      <a:r>
                        <a:rPr lang="en-NZ" dirty="0"/>
                        <a:t>Assignment 2.doc</a:t>
                      </a:r>
                    </a:p>
                  </a:txBody>
                  <a:tcPr/>
                </a:tc>
                <a:tc>
                  <a:txBody>
                    <a:bodyPr/>
                    <a:lstStyle/>
                    <a:p>
                      <a:r>
                        <a:rPr lang="en-NZ" dirty="0"/>
                        <a:t>Data_loss_of_image_file.img</a:t>
                      </a:r>
                    </a:p>
                  </a:txBody>
                  <a:tcPr/>
                </a:tc>
                <a:tc>
                  <a:txBody>
                    <a:bodyPr/>
                    <a:lstStyle/>
                    <a:p>
                      <a:r>
                        <a:rPr lang="en-NZ" dirty="0"/>
                        <a:t>personal storage devices.jpg</a:t>
                      </a:r>
                    </a:p>
                  </a:txBody>
                  <a:tcPr/>
                </a:tc>
                <a:tc>
                  <a:txBody>
                    <a:bodyPr/>
                    <a:lstStyle/>
                    <a:p>
                      <a:r>
                        <a:rPr lang="en-NZ" dirty="0"/>
                        <a:t>Sub24_0513.. pdf</a:t>
                      </a:r>
                    </a:p>
                  </a:txBody>
                  <a:tcPr/>
                </a:tc>
                <a:tc>
                  <a:txBody>
                    <a:bodyPr/>
                    <a:lstStyle/>
                    <a:p>
                      <a:r>
                        <a:rPr lang="en-NZ" dirty="0"/>
                        <a:t>cybersimulation.pdf</a:t>
                      </a:r>
                    </a:p>
                  </a:txBody>
                  <a:tcPr/>
                </a:tc>
                <a:extLst>
                  <a:ext uri="{0D108BD9-81ED-4DB2-BD59-A6C34878D82A}">
                    <a16:rowId xmlns:a16="http://schemas.microsoft.com/office/drawing/2014/main" val="3311515042"/>
                  </a:ext>
                </a:extLst>
              </a:tr>
              <a:tr h="3032069">
                <a:tc>
                  <a:txBody>
                    <a:bodyPr/>
                    <a:lstStyle/>
                    <a:p>
                      <a:endParaRPr lang="en-NZ" dirty="0"/>
                    </a:p>
                  </a:txBody>
                  <a:tcPr/>
                </a:tc>
                <a:tc>
                  <a:txBody>
                    <a:bodyPr/>
                    <a:lstStyle/>
                    <a:p>
                      <a:endParaRPr lang="en-NZ" dirty="0"/>
                    </a:p>
                  </a:txBody>
                  <a:tcPr/>
                </a:tc>
                <a:tc>
                  <a:txBody>
                    <a:bodyPr/>
                    <a:lstStyle/>
                    <a:p>
                      <a:endParaRPr lang="en-NZ" dirty="0"/>
                    </a:p>
                  </a:txBody>
                  <a:tcPr/>
                </a:tc>
                <a:tc>
                  <a:txBody>
                    <a:bodyPr/>
                    <a:lstStyle/>
                    <a:p>
                      <a:endParaRPr lang="en-NZ"/>
                    </a:p>
                  </a:txBody>
                  <a:tcPr/>
                </a:tc>
                <a:tc>
                  <a:txBody>
                    <a:bodyPr/>
                    <a:lstStyle/>
                    <a:p>
                      <a:endParaRPr lang="en-NZ" dirty="0"/>
                    </a:p>
                  </a:txBody>
                  <a:tcPr/>
                </a:tc>
                <a:extLst>
                  <a:ext uri="{0D108BD9-81ED-4DB2-BD59-A6C34878D82A}">
                    <a16:rowId xmlns:a16="http://schemas.microsoft.com/office/drawing/2014/main" val="2163204886"/>
                  </a:ext>
                </a:extLst>
              </a:tr>
            </a:tbl>
          </a:graphicData>
        </a:graphic>
      </p:graphicFrame>
      <p:pic>
        <p:nvPicPr>
          <p:cNvPr id="5" name="Picture 4">
            <a:extLst>
              <a:ext uri="{FF2B5EF4-FFF2-40B4-BE49-F238E27FC236}">
                <a16:creationId xmlns:a16="http://schemas.microsoft.com/office/drawing/2014/main" id="{0134BDBE-1EB8-14DE-32C6-2F5CDB487811}"/>
              </a:ext>
            </a:extLst>
          </p:cNvPr>
          <p:cNvPicPr>
            <a:picLocks noChangeAspect="1"/>
          </p:cNvPicPr>
          <p:nvPr/>
        </p:nvPicPr>
        <p:blipFill>
          <a:blip r:embed="rId3"/>
          <a:stretch>
            <a:fillRect/>
          </a:stretch>
        </p:blipFill>
        <p:spPr>
          <a:xfrm>
            <a:off x="740430" y="2974709"/>
            <a:ext cx="1856124" cy="2034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8322FFEB-EE7D-0B18-FCCA-6783F7FA1F97}"/>
              </a:ext>
            </a:extLst>
          </p:cNvPr>
          <p:cNvPicPr>
            <a:picLocks noChangeAspect="1"/>
          </p:cNvPicPr>
          <p:nvPr/>
        </p:nvPicPr>
        <p:blipFill>
          <a:blip r:embed="rId4"/>
          <a:stretch>
            <a:fillRect/>
          </a:stretch>
        </p:blipFill>
        <p:spPr>
          <a:xfrm>
            <a:off x="3091912" y="2984014"/>
            <a:ext cx="1611613" cy="189791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8657FB0-0B93-D56E-79CE-B938974623D0}"/>
              </a:ext>
            </a:extLst>
          </p:cNvPr>
          <p:cNvPicPr>
            <a:picLocks noChangeAspect="1"/>
          </p:cNvPicPr>
          <p:nvPr/>
        </p:nvPicPr>
        <p:blipFill>
          <a:blip r:embed="rId5"/>
          <a:stretch>
            <a:fillRect/>
          </a:stretch>
        </p:blipFill>
        <p:spPr>
          <a:xfrm>
            <a:off x="4960090" y="2974709"/>
            <a:ext cx="2257154" cy="175869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53924248-0777-B89D-C966-294076B1B74C}"/>
              </a:ext>
            </a:extLst>
          </p:cNvPr>
          <p:cNvPicPr>
            <a:picLocks noChangeAspect="1"/>
          </p:cNvPicPr>
          <p:nvPr/>
        </p:nvPicPr>
        <p:blipFill>
          <a:blip r:embed="rId6"/>
          <a:stretch>
            <a:fillRect/>
          </a:stretch>
        </p:blipFill>
        <p:spPr>
          <a:xfrm>
            <a:off x="7389907" y="3153830"/>
            <a:ext cx="1984663" cy="104238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6771E46-575F-997C-2AE0-34B39F0AC6C3}"/>
              </a:ext>
            </a:extLst>
          </p:cNvPr>
          <p:cNvPicPr>
            <a:picLocks noChangeAspect="1"/>
          </p:cNvPicPr>
          <p:nvPr/>
        </p:nvPicPr>
        <p:blipFill>
          <a:blip r:embed="rId7"/>
          <a:stretch>
            <a:fillRect/>
          </a:stretch>
        </p:blipFill>
        <p:spPr>
          <a:xfrm>
            <a:off x="9547233" y="3153830"/>
            <a:ext cx="2329220" cy="1368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3218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30B984-4A1B-E48E-FE53-36FF0B058070}"/>
              </a:ext>
            </a:extLst>
          </p:cNvPr>
          <p:cNvSpPr>
            <a:spLocks noGrp="1"/>
          </p:cNvSpPr>
          <p:nvPr>
            <p:ph type="title"/>
          </p:nvPr>
        </p:nvSpPr>
        <p:spPr>
          <a:xfrm>
            <a:off x="1137034" y="609597"/>
            <a:ext cx="9392421" cy="1330841"/>
          </a:xfrm>
        </p:spPr>
        <p:txBody>
          <a:bodyPr>
            <a:normAutofit/>
          </a:bodyPr>
          <a:lstStyle/>
          <a:p>
            <a:r>
              <a:rPr lang="en-US" b="1"/>
              <a:t>Quick format using Windows</a:t>
            </a:r>
            <a:endParaRPr lang="en-NZ" b="1" dirty="0"/>
          </a:p>
        </p:txBody>
      </p:sp>
      <p:sp>
        <p:nvSpPr>
          <p:cNvPr id="3" name="Content Placeholder 2">
            <a:extLst>
              <a:ext uri="{FF2B5EF4-FFF2-40B4-BE49-F238E27FC236}">
                <a16:creationId xmlns:a16="http://schemas.microsoft.com/office/drawing/2014/main" id="{BE21D669-7A69-7FC7-800C-6966DCCA3B6A}"/>
              </a:ext>
            </a:extLst>
          </p:cNvPr>
          <p:cNvSpPr>
            <a:spLocks noGrp="1"/>
          </p:cNvSpPr>
          <p:nvPr>
            <p:ph idx="1"/>
          </p:nvPr>
        </p:nvSpPr>
        <p:spPr>
          <a:xfrm>
            <a:off x="1137034" y="2198362"/>
            <a:ext cx="4958966" cy="3917773"/>
          </a:xfrm>
        </p:spPr>
        <p:txBody>
          <a:bodyPr>
            <a:normAutofit/>
          </a:bodyPr>
          <a:lstStyle/>
          <a:p>
            <a:r>
              <a:rPr lang="en-US" sz="2000" dirty="0"/>
              <a:t>This is the end of our preparation phase</a:t>
            </a:r>
          </a:p>
          <a:p>
            <a:endParaRPr lang="en-US" sz="2000" dirty="0"/>
          </a:p>
          <a:p>
            <a:endParaRPr lang="en-NZ" sz="2000" dirty="0"/>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CEA4FC74-45E4-1FC6-C2C8-69A56EF165C7}"/>
              </a:ext>
            </a:extLst>
          </p:cNvPr>
          <p:cNvPicPr>
            <a:picLocks noChangeAspect="1"/>
          </p:cNvPicPr>
          <p:nvPr/>
        </p:nvPicPr>
        <p:blipFill>
          <a:blip r:embed="rId2"/>
          <a:stretch>
            <a:fillRect/>
          </a:stretch>
        </p:blipFill>
        <p:spPr>
          <a:xfrm>
            <a:off x="6838354" y="2671433"/>
            <a:ext cx="4216612" cy="2658587"/>
          </a:xfrm>
          <a:prstGeom prst="rect">
            <a:avLst/>
          </a:prstGeom>
        </p:spPr>
      </p:pic>
    </p:spTree>
    <p:extLst>
      <p:ext uri="{BB962C8B-B14F-4D97-AF65-F5344CB8AC3E}">
        <p14:creationId xmlns:p14="http://schemas.microsoft.com/office/powerpoint/2010/main" val="305759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2BFD-E14B-2C86-DDA1-8950E86C8BF3}"/>
              </a:ext>
            </a:extLst>
          </p:cNvPr>
          <p:cNvSpPr>
            <a:spLocks noGrp="1"/>
          </p:cNvSpPr>
          <p:nvPr>
            <p:ph type="title"/>
          </p:nvPr>
        </p:nvSpPr>
        <p:spPr/>
        <p:txBody>
          <a:bodyPr/>
          <a:lstStyle/>
          <a:p>
            <a:r>
              <a:rPr lang="en-US" b="1" dirty="0"/>
              <a:t>Describe each tool</a:t>
            </a:r>
            <a:endParaRPr lang="en-NZ" b="1" dirty="0"/>
          </a:p>
        </p:txBody>
      </p:sp>
      <p:sp>
        <p:nvSpPr>
          <p:cNvPr id="3" name="Content Placeholder 2">
            <a:extLst>
              <a:ext uri="{FF2B5EF4-FFF2-40B4-BE49-F238E27FC236}">
                <a16:creationId xmlns:a16="http://schemas.microsoft.com/office/drawing/2014/main" id="{35A5872D-66DF-B579-2CE2-BD59DB657AA2}"/>
              </a:ext>
            </a:extLst>
          </p:cNvPr>
          <p:cNvSpPr>
            <a:spLocks noGrp="1"/>
          </p:cNvSpPr>
          <p:nvPr>
            <p:ph idx="1"/>
          </p:nvPr>
        </p:nvSpPr>
        <p:spPr/>
        <p:txBody>
          <a:bodyPr>
            <a:normAutofit/>
          </a:bodyPr>
          <a:lstStyle/>
          <a:p>
            <a:r>
              <a:rPr lang="en-NZ" sz="3600" b="1" dirty="0">
                <a:latin typeface="Aptos" panose="020B0004020202020204" pitchFamily="34" charset="0"/>
              </a:rPr>
              <a:t>Scalpel</a:t>
            </a:r>
            <a:r>
              <a:rPr lang="en-NZ" sz="3600" dirty="0">
                <a:latin typeface="Aptos" panose="020B0004020202020204" pitchFamily="34" charset="0"/>
              </a:rPr>
              <a:t> (Data carving) </a:t>
            </a:r>
          </a:p>
          <a:p>
            <a:endParaRPr lang="en-NZ" sz="3600" dirty="0">
              <a:latin typeface="Aptos" panose="020B0004020202020204" pitchFamily="34" charset="0"/>
            </a:endParaRPr>
          </a:p>
          <a:p>
            <a:r>
              <a:rPr lang="en-NZ" sz="3600" b="1" dirty="0">
                <a:latin typeface="Aptos" panose="020B0004020202020204" pitchFamily="34" charset="0"/>
              </a:rPr>
              <a:t>Foremost</a:t>
            </a:r>
            <a:r>
              <a:rPr lang="en-NZ" sz="3600" dirty="0">
                <a:latin typeface="Aptos" panose="020B0004020202020204" pitchFamily="34" charset="0"/>
              </a:rPr>
              <a:t> (File recovery) </a:t>
            </a:r>
          </a:p>
          <a:p>
            <a:endParaRPr lang="en-NZ" sz="3600" dirty="0">
              <a:latin typeface="Aptos" panose="020B0004020202020204" pitchFamily="34" charset="0"/>
            </a:endParaRPr>
          </a:p>
          <a:p>
            <a:r>
              <a:rPr lang="en-NZ" sz="3600" b="1" dirty="0">
                <a:latin typeface="Aptos" panose="020B0004020202020204" pitchFamily="34" charset="0"/>
              </a:rPr>
              <a:t>Autopsy </a:t>
            </a:r>
            <a:r>
              <a:rPr lang="en-NZ" sz="3600" dirty="0">
                <a:latin typeface="Aptos" panose="020B0004020202020204" pitchFamily="34" charset="0"/>
              </a:rPr>
              <a:t>(GUI digital forensic analysis)</a:t>
            </a:r>
          </a:p>
          <a:p>
            <a:pPr marL="0" indent="0">
              <a:buNone/>
            </a:pPr>
            <a:r>
              <a:rPr lang="en-NZ" sz="3600" dirty="0">
                <a:latin typeface="Aptos" panose="020B0004020202020204" pitchFamily="34" charset="0"/>
              </a:rPr>
              <a:t>  </a:t>
            </a:r>
          </a:p>
          <a:p>
            <a:endParaRPr lang="en-NZ" sz="2400" dirty="0">
              <a:latin typeface="Aptos" panose="020B0004020202020204" pitchFamily="34" charset="0"/>
            </a:endParaRPr>
          </a:p>
        </p:txBody>
      </p:sp>
    </p:spTree>
    <p:extLst>
      <p:ext uri="{BB962C8B-B14F-4D97-AF65-F5344CB8AC3E}">
        <p14:creationId xmlns:p14="http://schemas.microsoft.com/office/powerpoint/2010/main" val="576468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1797</TotalTime>
  <Words>3041</Words>
  <Application>Microsoft Office PowerPoint</Application>
  <PresentationFormat>Widescreen</PresentationFormat>
  <Paragraphs>382</Paragraphs>
  <Slides>34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Aptos Display</vt:lpstr>
      <vt:lpstr>Arial</vt:lpstr>
      <vt:lpstr>Times New Roman</vt:lpstr>
      <vt:lpstr>Office Theme</vt:lpstr>
      <vt:lpstr>Digital Forensics</vt:lpstr>
      <vt:lpstr>Before we begin </vt:lpstr>
      <vt:lpstr>Preparation Phase</vt:lpstr>
      <vt:lpstr>Forensically Wipe</vt:lpstr>
      <vt:lpstr>Create Suspicious Folder</vt:lpstr>
      <vt:lpstr>Analysis 1  </vt:lpstr>
      <vt:lpstr>Add 5 more files</vt:lpstr>
      <vt:lpstr>Quick format using Windows</vt:lpstr>
      <vt:lpstr>Describe each tool</vt:lpstr>
      <vt:lpstr>Image capture the USB</vt:lpstr>
      <vt:lpstr>Report what the tools found</vt:lpstr>
      <vt:lpstr>Files expected to be found</vt:lpstr>
      <vt:lpstr>What the Scalpel tool did find</vt:lpstr>
      <vt:lpstr>Report what the tools found</vt:lpstr>
      <vt:lpstr>Files expected to be found</vt:lpstr>
      <vt:lpstr>What Foremost tool did find</vt:lpstr>
      <vt:lpstr>Report what the tools found</vt:lpstr>
      <vt:lpstr>Files expected to be found</vt:lpstr>
      <vt:lpstr>What Autopsy tool did find</vt:lpstr>
      <vt:lpstr>Analysis 2 </vt:lpstr>
      <vt:lpstr>Report what the tools found</vt:lpstr>
      <vt:lpstr>Files expected to be found</vt:lpstr>
      <vt:lpstr>What scalpel did find</vt:lpstr>
      <vt:lpstr>Report what the tools found</vt:lpstr>
      <vt:lpstr>Files expected to be found</vt:lpstr>
      <vt:lpstr>What Foremost did find</vt:lpstr>
      <vt:lpstr>Report what the tools found</vt:lpstr>
      <vt:lpstr>Files expected to be found</vt:lpstr>
      <vt:lpstr>What Autopsy did find</vt:lpstr>
      <vt:lpstr>Reflection</vt:lpstr>
      <vt:lpstr>Reflection</vt:lpstr>
      <vt:lpstr>Reflection</vt:lpstr>
      <vt:lpstr>Recommendation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Graff</dc:creator>
  <cp:lastModifiedBy>Andrew Graff</cp:lastModifiedBy>
  <cp:revision>1</cp:revision>
  <dcterms:created xsi:type="dcterms:W3CDTF">2024-10-01T02:28:58Z</dcterms:created>
  <dcterms:modified xsi:type="dcterms:W3CDTF">2024-10-03T00:50:02Z</dcterms:modified>
</cp:coreProperties>
</file>