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8E1B-82D2-EDB5-C1EC-E87D437BB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E9D5-A515-AF57-D2A6-773F41DD8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26F9-E89C-F3EC-7057-16360261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3E2D-376D-54B3-6DB0-E88A6ABE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4FFF-5008-808E-5A15-3F8307B2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803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B7CDC-21BB-3E8A-BFBF-635154AF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A065-F218-03E4-CB14-70524C2C5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553-58A0-9AEA-9578-B9F9337B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F40-602F-324D-E68A-7D54F322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83614-5FC0-9634-2CC8-4FDAFF6D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190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ADCA8-B2A6-4563-AA90-7D6CB58B6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A9E79-BE3C-176E-239A-C2128C041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32ED3-6AB0-D98E-9256-879B48D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4FBF5-E0B9-8F9E-5FFE-3BB653B2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8ECDD-6BCF-6F5F-12FD-88766B32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9732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8232-809F-D2A4-20F0-7C6DA8CE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56DF-6851-F19F-A930-85CAC450B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D37A-86E8-EF8A-D99E-A96630CC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52DC-0040-7E34-4D2F-B369661D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0C37C-CD26-958A-4A65-50F9F7C9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262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B31B-1898-8382-7E88-834B3F4E5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A5A17-7EE9-DB45-1A5B-8346B4A4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13BA-1075-53CB-7130-238CDC5E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F459-9CF2-16ED-5748-001DF21F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2EEA-44D1-1321-D931-A4EE2C1E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731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D8EA-5736-8F23-066F-9C9DF363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683B-89F5-6251-2028-12A016798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5C858-385C-7904-0080-1E54E629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29EE2-DA8B-241D-AC13-A4637539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5B440-44F3-529A-013A-83A0BDE0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39438-22B1-E16B-4927-9F02C2C5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601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BE6D-86D2-4169-D7D2-FC47F244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C4420-A033-267E-61E9-F65C826B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14BD-FE5E-0FC8-AE2B-1E998A71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13748-F6F5-5F66-D9D9-702EA19A7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EA368-D0E6-274B-BD47-F5E9BFF12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BA34-6E52-899F-A2D2-0F340507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473DC-C58D-2F1A-A036-E27F7A84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0A33B-C755-8B86-A1EE-64477431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2664-C4FC-2350-116A-24F98E87D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79E41-1DD1-848D-038B-27FA05D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E0E59-85DF-17A6-48FE-9E1C06B1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6991-9D5A-9E7E-8A0B-FD05A4D9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427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AD0C-834B-545F-CB39-823481C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A0395-6FC4-F835-4F38-F6A22E37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C4C6-7739-5597-1FB1-BD824F5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08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79FF-49F3-9EAD-2015-198D36F9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0E1B-45E9-E896-2F10-53F08D2E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4C9A4-7F2B-9429-C03B-B2A1916CE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B38C-7677-4343-810C-1F3A16B2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1589-8307-8ABF-A2BA-E33A9701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EA2B7-A6C1-2DC3-FAEA-D7D44C18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436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8EB0-BBB9-CFD8-1B4F-62D9C662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FC9D5-48B0-EAF3-55BB-CE844C7F2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92E84-6FD4-4FB8-5405-8E2B6949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C195D-1EC0-6757-D7E8-BBB6D6B1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A669F-2A04-1292-86AC-E973293F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B7C7-F675-0BEB-0D62-0056CFF2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4169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576ADB-DFF1-30D2-0F9E-93E4D621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38C19-622C-9611-AF2E-AE47CFE35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63EB-0216-4EBA-0007-8761B31E6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A2E95-A78F-49FB-8DE5-AD0956071FAC}" type="datetimeFigureOut">
              <a:rPr lang="en-NZ" smtClean="0"/>
              <a:t>17/09/2024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4AB9-84A2-A5D3-B9DE-18DBC8FB5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E4393-7D34-CF73-124F-2057D21D1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03D80-B8EB-4496-8BA7-3EAFE079E73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578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odle.weltec.ac.nz/pluginfile.php/1054299/mod_resource/content/1/Strode%20PhD%20Case%20Description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board with sticky notes on it&#10;&#10;Description automatically generated">
            <a:extLst>
              <a:ext uri="{FF2B5EF4-FFF2-40B4-BE49-F238E27FC236}">
                <a16:creationId xmlns:a16="http://schemas.microsoft.com/office/drawing/2014/main" id="{8D2E64C0-B296-79AC-29E9-7B4127BC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63" b="5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FC388-9787-21BF-7FA8-20A2425B3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24619"/>
            <a:ext cx="5541054" cy="1655378"/>
          </a:xfrm>
        </p:spPr>
        <p:txBody>
          <a:bodyPr>
            <a:normAutofit/>
          </a:bodyPr>
          <a:lstStyle/>
          <a:p>
            <a:r>
              <a:rPr lang="en-NZ" sz="4400"/>
              <a:t>A real agile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3A867-F7B5-231A-E4EC-A0358729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3668285"/>
            <a:ext cx="4431162" cy="1337967"/>
          </a:xfrm>
        </p:spPr>
        <p:txBody>
          <a:bodyPr>
            <a:normAutofit/>
          </a:bodyPr>
          <a:lstStyle/>
          <a:p>
            <a:r>
              <a:rPr lang="en-NZ" dirty="0"/>
              <a:t>Project Storm (Strode, 2012).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71A9F-5523-2DED-AE7F-F9CD3C899188}"/>
              </a:ext>
            </a:extLst>
          </p:cNvPr>
          <p:cNvSpPr txBox="1"/>
          <p:nvPr/>
        </p:nvSpPr>
        <p:spPr>
          <a:xfrm>
            <a:off x="9953880" y="6080541"/>
            <a:ext cx="190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NZ" dirty="0">
                <a:solidFill>
                  <a:schemeClr val="bg2"/>
                </a:solidFill>
              </a:rPr>
              <a:t>Andrew Graff</a:t>
            </a:r>
          </a:p>
        </p:txBody>
      </p:sp>
    </p:spTree>
    <p:extLst>
      <p:ext uri="{BB962C8B-B14F-4D97-AF65-F5344CB8AC3E}">
        <p14:creationId xmlns:p14="http://schemas.microsoft.com/office/powerpoint/2010/main" val="20851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42E6-E012-A948-2180-CC8754D2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Describe Project Storm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30A4-EA3A-8201-3513-D1D8F916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Project Storm was about replacing a legacy system (vms) that was used to capture environmental data</a:t>
            </a:r>
          </a:p>
          <a:p>
            <a:r>
              <a:rPr lang="en-NZ" dirty="0"/>
              <a:t>A single project with seven sub projects</a:t>
            </a:r>
          </a:p>
          <a:p>
            <a:r>
              <a:rPr lang="en-NZ" dirty="0"/>
              <a:t>Migrating very important and 30 years' worth of data from the old stream to new stream </a:t>
            </a:r>
          </a:p>
          <a:p>
            <a:r>
              <a:rPr lang="en-NZ" dirty="0"/>
              <a:t>Replacing legacy server/software </a:t>
            </a:r>
          </a:p>
          <a:p>
            <a:r>
              <a:rPr lang="en-NZ" dirty="0"/>
              <a:t>Fixed budget, 18 month timeframe </a:t>
            </a:r>
          </a:p>
          <a:p>
            <a:r>
              <a:rPr lang="en-NZ" dirty="0"/>
              <a:t>Culture change 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8914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8632EC-BEA1-7770-7F04-A3513E4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NZ" sz="4600"/>
              <a:t>When and where did it happen	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2E0F-E439-F3B5-C81F-E5067261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NZ" sz="2200"/>
          </a:p>
          <a:p>
            <a:r>
              <a:rPr lang="en-NZ" sz="2200"/>
              <a:t>Around mid-2008</a:t>
            </a:r>
          </a:p>
          <a:p>
            <a:r>
              <a:rPr lang="en-NZ" sz="2200"/>
              <a:t>Organisation was a small State-Owned-Enterprise</a:t>
            </a:r>
          </a:p>
          <a:p>
            <a:r>
              <a:rPr lang="en-NZ" sz="2200"/>
              <a:t>Wellington, NZ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15F08-DE75-398A-6DB9-934F4227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1" r="15181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6185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32EC-BEA1-7770-7F04-A3513E483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sort of Project was it?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2E0F-E439-F3B5-C81F-E5067261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r>
              <a:rPr lang="en-NZ" dirty="0"/>
              <a:t>Strategic/Migration type project (software development) </a:t>
            </a:r>
          </a:p>
          <a:p>
            <a:r>
              <a:rPr lang="en-NZ" dirty="0"/>
              <a:t>Not a traditional business project but a project very critical to the organisation, the public, NZ businesses and international community</a:t>
            </a:r>
          </a:p>
          <a:p>
            <a:r>
              <a:rPr lang="en-NZ" dirty="0"/>
              <a:t>Agile approach to change the system as requested by an external contractor hired by the firm (experienced project manager) </a:t>
            </a:r>
          </a:p>
          <a:p>
            <a:r>
              <a:rPr lang="en-NZ" dirty="0"/>
              <a:t>Complex project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479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B5D0B-3AE1-823C-C897-70E45228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>
            <a:normAutofit/>
          </a:bodyPr>
          <a:lstStyle/>
          <a:p>
            <a:r>
              <a:rPr lang="en-NZ" sz="3400" dirty="0"/>
              <a:t>What agile practices and roles did the team use in their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870E-9E8F-E54F-06E2-3B2C9171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160" y="2478822"/>
            <a:ext cx="5926951" cy="3697762"/>
          </a:xfrm>
        </p:spPr>
        <p:txBody>
          <a:bodyPr>
            <a:normAutofit/>
          </a:bodyPr>
          <a:lstStyle/>
          <a:p>
            <a:r>
              <a:rPr lang="en-NZ" sz="2400" dirty="0"/>
              <a:t>Scrum method (some xp)  </a:t>
            </a:r>
          </a:p>
          <a:p>
            <a:r>
              <a:rPr lang="en-NZ" sz="2400" dirty="0"/>
              <a:t>This practice involved the team to work as one and in one room  </a:t>
            </a:r>
          </a:p>
          <a:p>
            <a:r>
              <a:rPr lang="en-NZ" sz="2400" dirty="0"/>
              <a:t>Communicative and practical with change</a:t>
            </a:r>
          </a:p>
          <a:p>
            <a:r>
              <a:rPr lang="en-NZ" sz="2400" dirty="0"/>
              <a:t>Front end and back end worked from the same wallboard</a:t>
            </a:r>
          </a:p>
          <a:p>
            <a:r>
              <a:rPr lang="en-NZ" sz="2400" dirty="0"/>
              <a:t>One-week iterations/Backlogs/Burndown charts</a:t>
            </a:r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  <a:p>
            <a:endParaRPr lang="en-NZ" sz="20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16C10-C034-9CEB-0D41-8E14EE9EE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4852"/>
          <a:stretch/>
        </p:blipFill>
        <p:spPr>
          <a:xfrm>
            <a:off x="7761092" y="771383"/>
            <a:ext cx="3684567" cy="5311922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2623" y="612877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5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EBE3-3F75-19DC-D591-ECE22AF0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9490-A5C9-10D8-6D36-F5A59042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Strode, D. 2012. A theory of coordination in agile software development projects. </a:t>
            </a:r>
            <a:r>
              <a:rPr lang="en-NZ" i="1" dirty="0"/>
              <a:t>Victoria University of Wellington. </a:t>
            </a:r>
            <a:r>
              <a:rPr lang="en-NZ" dirty="0">
                <a:hlinkClick r:id="rId2"/>
              </a:rPr>
              <a:t>Strode PhD Case Descriptions.pdf (weltec.ac.nz)</a:t>
            </a:r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09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 real agile project</vt:lpstr>
      <vt:lpstr>Describe Project Storm </vt:lpstr>
      <vt:lpstr>When and where did it happen </vt:lpstr>
      <vt:lpstr>What sort of Project was it? </vt:lpstr>
      <vt:lpstr>What agile practices and roles did the team use in their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Graff</dc:creator>
  <cp:lastModifiedBy>Andrew Graff</cp:lastModifiedBy>
  <cp:revision>1</cp:revision>
  <dcterms:created xsi:type="dcterms:W3CDTF">2024-09-17T02:49:35Z</dcterms:created>
  <dcterms:modified xsi:type="dcterms:W3CDTF">2024-09-17T04:19:42Z</dcterms:modified>
</cp:coreProperties>
</file>