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14e17bcc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14e17bcc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1441d6d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1441d6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1441d6d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1441d6d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304953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304953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14e17bcc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14e17bcc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4e17bcc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4e17bcc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93049530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93049530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3049530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93049530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7a06d5a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7a06d5a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a06d5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a06d5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a06d5a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a06d5a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13fe840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13fe840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13fe8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13fe8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13fe840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13fe840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13fe840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13fe840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/>
              <a:t>Chicago Business Intelligence for Strategic Planning Demo</a:t>
            </a:r>
            <a:endParaRPr sz="4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35275"/>
            <a:ext cx="85206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MSDS 432 Group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95">
                <a:solidFill>
                  <a:srgbClr val="2D3B45"/>
                </a:solidFill>
                <a:highlight>
                  <a:srgbClr val="FFFFFF"/>
                </a:highlight>
              </a:rPr>
              <a:t>Jun Wu, (Claire) Mingming Gu, Andrew Gray</a:t>
            </a:r>
            <a:endParaRPr b="1" sz="2495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95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95">
                <a:solidFill>
                  <a:srgbClr val="2D3B45"/>
                </a:solidFill>
                <a:highlight>
                  <a:srgbClr val="FFFFFF"/>
                </a:highlight>
              </a:rPr>
              <a:t>03/12/2023</a:t>
            </a:r>
            <a:endParaRPr b="1" sz="2495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32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32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309600" y="589875"/>
            <a:ext cx="84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Requirement 3: Track Number of Taxi Trips </a:t>
            </a:r>
            <a:r>
              <a:rPr b="1" lang="en" sz="2100">
                <a:solidFill>
                  <a:srgbClr val="FF0000"/>
                </a:solidFill>
              </a:rPr>
              <a:t>from</a:t>
            </a:r>
            <a:r>
              <a:rPr b="1" lang="en" sz="2100">
                <a:solidFill>
                  <a:schemeClr val="dk1"/>
                </a:solidFill>
              </a:rPr>
              <a:t>/to the Neighborhoods with High CCVI</a:t>
            </a:r>
            <a:endParaRPr b="1"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00" y="1332950"/>
            <a:ext cx="5765800" cy="3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09600" y="589875"/>
            <a:ext cx="84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Requirement 3: Track Number of Taxi Trips from/</a:t>
            </a:r>
            <a:r>
              <a:rPr b="1" lang="en" sz="2100">
                <a:solidFill>
                  <a:srgbClr val="FF0000"/>
                </a:solidFill>
              </a:rPr>
              <a:t>to</a:t>
            </a:r>
            <a:r>
              <a:rPr b="1" lang="en" sz="2100">
                <a:solidFill>
                  <a:schemeClr val="dk1"/>
                </a:solidFill>
              </a:rPr>
              <a:t> the Neighborhoods with High CCVI</a:t>
            </a:r>
            <a:endParaRPr b="1"/>
          </a:p>
        </p:txBody>
      </p:sp>
      <p:sp>
        <p:nvSpPr>
          <p:cNvPr id="114" name="Google Shape;114;p23"/>
          <p:cNvSpPr txBox="1"/>
          <p:nvPr/>
        </p:nvSpPr>
        <p:spPr>
          <a:xfrm>
            <a:off x="7355825" y="1788550"/>
            <a:ext cx="144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It highly </a:t>
            </a:r>
            <a:r>
              <a:rPr lang="en"/>
              <a:t>resembles</a:t>
            </a:r>
            <a:r>
              <a:rPr lang="en"/>
              <a:t> with the earlier chat but not the same! Here, Community Area 70 &gt; 63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00" y="1371900"/>
            <a:ext cx="5569050" cy="3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09525" y="253350"/>
            <a:ext cx="84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Requirement 4: </a:t>
            </a:r>
            <a:r>
              <a:rPr b="1" lang="en" sz="1800">
                <a:solidFill>
                  <a:srgbClr val="FF0000"/>
                </a:solidFill>
              </a:rPr>
              <a:t>Daily</a:t>
            </a:r>
            <a:r>
              <a:rPr b="1" lang="en" sz="1800">
                <a:solidFill>
                  <a:schemeClr val="dk1"/>
                </a:solidFill>
              </a:rPr>
              <a:t>/Weekly Forecast of Taxi Trips per Community Area</a:t>
            </a:r>
            <a:endParaRPr b="1" sz="11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162" y="811150"/>
            <a:ext cx="5639674" cy="42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56900" y="1271725"/>
            <a:ext cx="124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animated chart showing data from 11/01/2020 to 11/07/2020.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309525" y="253350"/>
            <a:ext cx="84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Requirement 4: </a:t>
            </a:r>
            <a:r>
              <a:rPr b="1" lang="en" sz="1800">
                <a:solidFill>
                  <a:srgbClr val="FF0000"/>
                </a:solidFill>
              </a:rPr>
              <a:t>Daily</a:t>
            </a:r>
            <a:r>
              <a:rPr b="1" lang="en" sz="1800">
                <a:solidFill>
                  <a:schemeClr val="dk1"/>
                </a:solidFill>
              </a:rPr>
              <a:t> Counts of Taxi Trips in Total</a:t>
            </a:r>
            <a:endParaRPr b="1" sz="11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00" y="800400"/>
            <a:ext cx="6620841" cy="41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[animate output image]"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75" y="750325"/>
            <a:ext cx="5776200" cy="43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309525" y="253350"/>
            <a:ext cx="84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Requirement 4: Daily/</a:t>
            </a:r>
            <a:r>
              <a:rPr b="1" lang="en" sz="1800">
                <a:solidFill>
                  <a:srgbClr val="FF0000"/>
                </a:solidFill>
              </a:rPr>
              <a:t>Weekly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Forecast of Taxi Trips per Community Area</a:t>
            </a:r>
            <a:endParaRPr b="1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Requirement 5: Neighborhoods with Highest Unemployment and poverty rate. </a:t>
            </a:r>
            <a:endParaRPr sz="172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37" y="985125"/>
            <a:ext cx="6917524" cy="3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Requirement 6: New construction permits by Community Area below 30000 in annual income. </a:t>
            </a:r>
            <a:endParaRPr sz="1720"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662" y="1072325"/>
            <a:ext cx="31106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0358" y="1471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Taxi Trip and Current Covid case to </a:t>
            </a:r>
            <a:r>
              <a:rPr lang="en"/>
              <a:t>forecast</a:t>
            </a:r>
            <a:r>
              <a:rPr lang="en"/>
              <a:t> the future spreading Zipcode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09600" y="589875"/>
            <a:ext cx="844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Taxi trip</a:t>
            </a:r>
            <a:r>
              <a:rPr lang="en" sz="2000"/>
              <a:t> 02/15/23 to now VS Zipcode Pickup Community Area</a:t>
            </a:r>
            <a:endParaRPr sz="20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25" y="1372550"/>
            <a:ext cx="8139401" cy="34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353"/>
            <a:ext cx="9144001" cy="385319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07625" y="589875"/>
            <a:ext cx="75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Weekly Average from 02/01/23 to now Covid case VS Zipcode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09600" y="589875"/>
            <a:ext cx="844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Mapping Community Area to Zipcode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Pickup areas has high covid case, then the dropoff location most likely would have high spread in next few weeks</a:t>
            </a:r>
            <a:endParaRPr sz="2000"/>
          </a:p>
        </p:txBody>
      </p:sp>
      <p:sp>
        <p:nvSpPr>
          <p:cNvPr id="80" name="Google Shape;80;p17"/>
          <p:cNvSpPr txBox="1"/>
          <p:nvPr/>
        </p:nvSpPr>
        <p:spPr>
          <a:xfrm>
            <a:off x="910625" y="301205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08808" y="159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Taxi Trip and Airports as a pickup location to forecast the future spreading Community Area / Zipcode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09600" y="589875"/>
            <a:ext cx="8447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O’Hare Airport:  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60018 </a:t>
            </a:r>
            <a:r>
              <a:rPr lang="en" sz="1750">
                <a:solidFill>
                  <a:schemeClr val="dk1"/>
                </a:solidFill>
              </a:rPr>
              <a:t>Latitude:Longitude (41.978611,-87.904724) Community area: 76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Midway Airport: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60438 </a:t>
            </a:r>
            <a:r>
              <a:rPr lang="en" sz="1750">
                <a:solidFill>
                  <a:schemeClr val="dk1"/>
                </a:solidFill>
              </a:rPr>
              <a:t>Latitude:Longitude (</a:t>
            </a:r>
            <a:r>
              <a:rPr lang="en" sz="1800">
                <a:solidFill>
                  <a:schemeClr val="dk1"/>
                </a:solidFill>
              </a:rPr>
              <a:t>41.7868</a:t>
            </a:r>
            <a:r>
              <a:rPr lang="en" sz="1750">
                <a:solidFill>
                  <a:schemeClr val="dk1"/>
                </a:solidFill>
              </a:rPr>
              <a:t>,-</a:t>
            </a:r>
            <a:r>
              <a:rPr lang="en" sz="1800">
                <a:solidFill>
                  <a:schemeClr val="dk1"/>
                </a:solidFill>
              </a:rPr>
              <a:t>87.7522</a:t>
            </a:r>
            <a:r>
              <a:rPr lang="en" sz="1750">
                <a:solidFill>
                  <a:schemeClr val="dk1"/>
                </a:solidFill>
              </a:rPr>
              <a:t>) Community area:56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Taxi trip community area  or (</a:t>
            </a:r>
            <a:r>
              <a:rPr lang="en" sz="1750">
                <a:solidFill>
                  <a:schemeClr val="dk1"/>
                </a:solidFill>
              </a:rPr>
              <a:t>Latitude:Longitude </a:t>
            </a:r>
            <a:r>
              <a:rPr lang="en" sz="2000"/>
              <a:t>)=&gt; Zipcode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*Using the google API unique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150">
                <a:solidFill>
                  <a:schemeClr val="dk1"/>
                </a:solidFill>
              </a:rPr>
              <a:t>Latitude:Longitude </a:t>
            </a:r>
            <a:r>
              <a:rPr lang="en">
                <a:solidFill>
                  <a:schemeClr val="dk1"/>
                </a:solidFill>
              </a:rPr>
              <a:t>) =&gt; zipcode </a:t>
            </a:r>
            <a:r>
              <a:rPr lang="en"/>
              <a:t>table create from HW#1 &amp; HW#2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09600" y="589875"/>
            <a:ext cx="8447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O’Hare Airport:  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60018 </a:t>
            </a:r>
            <a:r>
              <a:rPr lang="en" sz="1750">
                <a:solidFill>
                  <a:schemeClr val="dk1"/>
                </a:solidFill>
              </a:rPr>
              <a:t>Latitude:Longitude (41.978611,-87.904724) Community area: 76</a:t>
            </a:r>
            <a:endParaRPr sz="17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# of Trip from O’Hare Airport to other community areas location from Feb. 2023 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9050"/>
            <a:ext cx="8839199" cy="319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309600" y="589875"/>
            <a:ext cx="8447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Midway Airport: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 60438 </a:t>
            </a:r>
            <a:r>
              <a:rPr lang="en" sz="1750">
                <a:solidFill>
                  <a:schemeClr val="dk1"/>
                </a:solidFill>
              </a:rPr>
              <a:t>Latitude:Longitude (</a:t>
            </a:r>
            <a:r>
              <a:rPr lang="en" sz="1800">
                <a:solidFill>
                  <a:schemeClr val="dk1"/>
                </a:solidFill>
              </a:rPr>
              <a:t>41.7868</a:t>
            </a:r>
            <a:r>
              <a:rPr lang="en" sz="1750">
                <a:solidFill>
                  <a:schemeClr val="dk1"/>
                </a:solidFill>
              </a:rPr>
              <a:t>,-</a:t>
            </a:r>
            <a:r>
              <a:rPr lang="en" sz="1800">
                <a:solidFill>
                  <a:schemeClr val="dk1"/>
                </a:solidFill>
              </a:rPr>
              <a:t>87.7522</a:t>
            </a:r>
            <a:r>
              <a:rPr lang="en" sz="1750">
                <a:solidFill>
                  <a:schemeClr val="dk1"/>
                </a:solidFill>
              </a:rPr>
              <a:t>) Community area:56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# of Trip from Midway Airport to other community area location from Feb. 2023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7775"/>
            <a:ext cx="8604602" cy="26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