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989082d15_0_13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F">
  <p:cSld name="TITLE_AND_BODY_2_1_1_1_1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28600" y="228600"/>
            <a:ext cx="8686800" cy="4686300"/>
          </a:xfrm>
          <a:prstGeom prst="roundRect">
            <a:avLst>
              <a:gd fmla="val 6123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>
            <p:ph idx="2" type="pic"/>
          </p:nvPr>
        </p:nvSpPr>
        <p:spPr>
          <a:xfrm>
            <a:off x="4626864" y="585216"/>
            <a:ext cx="3968400" cy="39684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557784" y="585216"/>
            <a:ext cx="3712500" cy="93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508525" y="1883625"/>
            <a:ext cx="3761700" cy="267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51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557784" y="585216"/>
            <a:ext cx="3712500" cy="93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Buying an EV</a:t>
            </a:r>
            <a:endParaRPr/>
          </a:p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508525" y="1883625"/>
            <a:ext cx="3761700" cy="267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electric vehicle benefits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available EV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charging options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government incentives</a:t>
            </a:r>
            <a:endParaRPr/>
          </a:p>
        </p:txBody>
      </p:sp>
      <p:pic>
        <p:nvPicPr>
          <p:cNvPr id="60" name="Google Shape;60;p14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864" y="585216"/>
            <a:ext cx="3968400" cy="3968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