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1EA7-D0F8-724B-BB33-D3BD8A18E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AB6C4-FD06-F844-854B-CCD650EF4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9E95-AEFE-E44C-BCD2-5D7940CD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4E07-C573-E842-A2A6-A14EA9ED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A528-608C-1F46-8593-4C198028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4D55-5EE6-B949-8891-311026A3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D5D19-328E-F44F-8EE0-19403A55E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E968-ECB6-6448-A2F1-A1EDBBAF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D886-ED6F-A746-BBD0-B8863407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BDBD-9AFA-0548-9224-F4940E68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DE41A-C1BD-FB42-86BD-4C6B211A4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F39C4-F205-4941-B6CA-6B4BD5D65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C6F8-3EC1-D040-84C1-2F85C1DB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4A6F-15E3-4E4A-BF47-956E4366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2741-A751-8343-BF9E-66B496C4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84B0-E21C-7B44-8578-6DEF19C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D114-C0AE-7346-8603-67EFD96F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A8D1A-F496-784B-A4A4-F53F7D4F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B865-4C11-294D-AE2E-939D882D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E815-8C70-264F-8626-B921CFC6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E4FC-BF20-0F43-977E-0D06B6EC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2A3FE-A601-9843-853D-CF43BD6EC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59B0-26E1-C148-B4B6-B39A58AD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BED1-CF63-4A43-B6AD-314700F3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DA12-C9CB-2547-A224-996CBD78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4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E0DD-BE93-2543-A556-06A5F797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51E2-FE18-8E42-B66C-BAA24E83F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79AC0-E850-E14C-BEF4-0C75F8F9B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FDB06-6DCA-C242-9CED-70DF54C3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44704-990C-7749-BEDC-79FCB8E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EC40-5B9B-7A46-8F1B-7C4A52B6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D0DC-D508-1F42-967B-E957A104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C1FB-0837-804A-97EA-F9B12C3C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475CD-E6F4-3048-B8D2-4B1D131C2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78C2B-0D8D-F441-A054-E67798408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E9EA9-5F94-4E44-A38F-629DBE1D4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744F7-8E8D-8047-A2B4-2AB119EE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1D235-6B41-A442-B415-82EAA837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29981-1EC9-E448-93E0-7161D4CA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F996-229C-7641-A473-6342E94C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93F31-21FF-EB44-AF52-BFFEE6E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E167B-EB2E-8542-AD68-F01E5B6C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88E61-6D57-884E-B0F1-2C887C39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07122-62CD-8245-8C00-8524D424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06FDC-C85C-D644-BA89-F810DA66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16EA9-C917-2A43-A875-39A8EF13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B6BD-E58D-C340-86DA-7C20F29E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054B-C333-6540-992B-D49B612C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A05D-AA08-8744-B84A-AEC56807F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A5F4-EF45-6145-A244-68C1CDA8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946E-9D0D-EA46-9697-0BB2C1FB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8890A-53D3-7242-A4BB-A86B491E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6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171D-94DB-2C40-9F88-DEA981EC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D991A-9630-054B-9CDA-3795A5960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542F4-929E-754E-A295-9B542DCB6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D4B3-E2FA-7B42-B86D-E48F8349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9B209-A68D-6041-9150-D3F83822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75EE-3D96-F641-A68F-AE886451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58431-E719-F041-88A5-C2BA8BE9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DAAC-33A1-F14A-94F4-F0841F00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81F9-C998-674D-9CDF-FD3359565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C2CB6-90B3-FF49-A28B-B94F3283B74E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0B54-CE9E-C94F-845E-9C5460AED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07CA-9F2D-3749-AFA1-5920DACAC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8748-1FB0-EB4C-830E-CB95A81F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E764-D246-D446-806C-C34DFF5B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GWAS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Polish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Women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Breast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Cancer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(2,078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cases,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2,219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controls)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68ADB-AFC9-074E-A152-1090C8E2E7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" t="14401" r="5697" b="12908"/>
          <a:stretch/>
        </p:blipFill>
        <p:spPr>
          <a:xfrm>
            <a:off x="6597325" y="1539020"/>
            <a:ext cx="4576999" cy="2267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752954-9B3F-7941-A1D0-30BE262E4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14303" r="5692" b="13007"/>
          <a:stretch/>
        </p:blipFill>
        <p:spPr>
          <a:xfrm>
            <a:off x="993454" y="1539020"/>
            <a:ext cx="4572000" cy="2265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4C62E-CE8F-F64B-9D5B-B4A1AE8548C1}"/>
              </a:ext>
            </a:extLst>
          </p:cNvPr>
          <p:cNvSpPr txBox="1"/>
          <p:nvPr/>
        </p:nvSpPr>
        <p:spPr>
          <a:xfrm>
            <a:off x="1738794" y="1267293"/>
            <a:ext cx="36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a.)</a:t>
            </a:r>
            <a:r>
              <a:rPr lang="zh-CN" altLang="en-US" dirty="0"/>
              <a:t> </a:t>
            </a:r>
            <a:r>
              <a:rPr lang="en-US" altLang="zh-CN" dirty="0"/>
              <a:t>MTOP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association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CDF53-5F5D-D54A-A360-FF3A3FCE422F}"/>
              </a:ext>
            </a:extLst>
          </p:cNvPr>
          <p:cNvSpPr txBox="1"/>
          <p:nvPr/>
        </p:nvSpPr>
        <p:spPr>
          <a:xfrm>
            <a:off x="7493291" y="1267293"/>
            <a:ext cx="36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b.)</a:t>
            </a:r>
            <a:r>
              <a:rPr lang="zh-CN" altLang="en-US" dirty="0"/>
              <a:t> </a:t>
            </a:r>
            <a:r>
              <a:rPr lang="en-US" altLang="zh-CN" dirty="0"/>
              <a:t>FTOP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association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2A72E-A91B-6244-8E82-4733029A55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14303" r="5692" b="13007"/>
          <a:stretch/>
        </p:blipFill>
        <p:spPr>
          <a:xfrm>
            <a:off x="993454" y="4111714"/>
            <a:ext cx="4572000" cy="2265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F72754-D22E-664B-AABB-3236B4D9D38F}"/>
              </a:ext>
            </a:extLst>
          </p:cNvPr>
          <p:cNvSpPr txBox="1"/>
          <p:nvPr/>
        </p:nvSpPr>
        <p:spPr>
          <a:xfrm>
            <a:off x="1806476" y="3772716"/>
            <a:ext cx="36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c.)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8597E3-891E-BB4A-9DE3-8723AB8789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14303" r="5692" b="13007"/>
          <a:stretch/>
        </p:blipFill>
        <p:spPr>
          <a:xfrm>
            <a:off x="6596907" y="4228094"/>
            <a:ext cx="4577417" cy="22677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CD238D-4DD0-5843-A939-17B6DBF69454}"/>
              </a:ext>
            </a:extLst>
          </p:cNvPr>
          <p:cNvSpPr txBox="1"/>
          <p:nvPr/>
        </p:nvSpPr>
        <p:spPr>
          <a:xfrm>
            <a:off x="7493292" y="3772716"/>
            <a:ext cx="36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d.)</a:t>
            </a:r>
            <a:r>
              <a:rPr lang="zh-CN" altLang="en-US" dirty="0"/>
              <a:t> </a:t>
            </a:r>
            <a:r>
              <a:rPr lang="en-US" altLang="zh-CN" dirty="0" err="1"/>
              <a:t>Polytomous</a:t>
            </a:r>
            <a:r>
              <a:rPr lang="zh-CN" altLang="en-US" dirty="0"/>
              <a:t> </a:t>
            </a:r>
            <a:r>
              <a:rPr lang="en-US" altLang="zh-CN" dirty="0"/>
              <a:t>logistic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32D40-2C0B-BB44-A615-4C7490FC084D}"/>
                  </a:ext>
                </a:extLst>
              </p:cNvPr>
              <p:cNvSpPr txBox="1"/>
              <p:nvPr/>
            </p:nvSpPr>
            <p:spPr>
              <a:xfrm rot="16200000">
                <a:off x="359062" y="2361034"/>
                <a:ext cx="958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132D40-2C0B-BB44-A615-4C7490FC0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9062" y="2361034"/>
                <a:ext cx="958275" cy="276999"/>
              </a:xfrm>
              <a:prstGeom prst="rect">
                <a:avLst/>
              </a:prstGeom>
              <a:blipFill>
                <a:blip r:embed="rId6"/>
                <a:stretch>
                  <a:fillRect t="-3896" r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1F5E8A-7B31-3643-8A52-EFEC459B0E9B}"/>
                  </a:ext>
                </a:extLst>
              </p:cNvPr>
              <p:cNvSpPr txBox="1"/>
              <p:nvPr/>
            </p:nvSpPr>
            <p:spPr>
              <a:xfrm rot="16200000">
                <a:off x="359062" y="4866943"/>
                <a:ext cx="958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1F5E8A-7B31-3643-8A52-EFEC459B0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9062" y="4866943"/>
                <a:ext cx="958275" cy="276999"/>
              </a:xfrm>
              <a:prstGeom prst="rect">
                <a:avLst/>
              </a:prstGeom>
              <a:blipFill>
                <a:blip r:embed="rId7"/>
                <a:stretch>
                  <a:fillRect t="-2597" r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68EF89-D8A7-3A4A-B1DB-00ECC60A3B85}"/>
                  </a:ext>
                </a:extLst>
              </p:cNvPr>
              <p:cNvSpPr txBox="1"/>
              <p:nvPr/>
            </p:nvSpPr>
            <p:spPr>
              <a:xfrm rot="16200000">
                <a:off x="5970827" y="2361035"/>
                <a:ext cx="958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68EF89-D8A7-3A4A-B1DB-00ECC60A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70827" y="2361035"/>
                <a:ext cx="958275" cy="276999"/>
              </a:xfrm>
              <a:prstGeom prst="rect">
                <a:avLst/>
              </a:prstGeom>
              <a:blipFill>
                <a:blip r:embed="rId6"/>
                <a:stretch>
                  <a:fillRect t="-3896" r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A4118E-FB3F-374E-9651-107BB3891444}"/>
                  </a:ext>
                </a:extLst>
              </p:cNvPr>
              <p:cNvSpPr txBox="1"/>
              <p:nvPr/>
            </p:nvSpPr>
            <p:spPr>
              <a:xfrm rot="16200000">
                <a:off x="5970827" y="4866943"/>
                <a:ext cx="9582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A4118E-FB3F-374E-9651-107BB3891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970827" y="4866943"/>
                <a:ext cx="958275" cy="276999"/>
              </a:xfrm>
              <a:prstGeom prst="rect">
                <a:avLst/>
              </a:prstGeom>
              <a:blipFill>
                <a:blip r:embed="rId7"/>
                <a:stretch>
                  <a:fillRect t="-2597" r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3C4E379A-6167-FF47-9BD5-0584D7AC144A}"/>
              </a:ext>
            </a:extLst>
          </p:cNvPr>
          <p:cNvSpPr/>
          <p:nvPr/>
        </p:nvSpPr>
        <p:spPr>
          <a:xfrm>
            <a:off x="7780603" y="6495806"/>
            <a:ext cx="389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Haoyu Zhang,</a:t>
            </a:r>
            <a:r>
              <a:rPr lang="zh-CN" altLang="en-US" dirty="0">
                <a:ea typeface="Arial" charset="0"/>
                <a:cs typeface="Arial" charset="0"/>
              </a:rPr>
              <a:t> </a:t>
            </a:r>
            <a:r>
              <a:rPr lang="en-US" altLang="zh-CN" dirty="0">
                <a:ea typeface="Arial" charset="0"/>
                <a:cs typeface="Arial" charset="0"/>
              </a:rPr>
              <a:t>et.</a:t>
            </a:r>
            <a:r>
              <a:rPr lang="zh-CN" altLang="en-US" dirty="0">
                <a:ea typeface="Arial" charset="0"/>
                <a:cs typeface="Arial" charset="0"/>
              </a:rPr>
              <a:t> </a:t>
            </a:r>
            <a:r>
              <a:rPr lang="en-US" altLang="zh-CN" dirty="0">
                <a:ea typeface="Arial" charset="0"/>
                <a:cs typeface="Arial" charset="0"/>
              </a:rPr>
              <a:t>al,</a:t>
            </a:r>
            <a:r>
              <a:rPr lang="zh-CN" altLang="en-US" dirty="0">
                <a:ea typeface="Arial" charset="0"/>
                <a:cs typeface="Arial" charset="0"/>
              </a:rPr>
              <a:t> </a:t>
            </a:r>
            <a:r>
              <a:rPr lang="en-US" altLang="zh-CN" dirty="0">
                <a:ea typeface="Arial" charset="0"/>
                <a:cs typeface="Arial" charset="0"/>
              </a:rPr>
              <a:t>Biostatistics,</a:t>
            </a:r>
            <a:r>
              <a:rPr lang="zh-CN" altLang="en-US" dirty="0">
                <a:ea typeface="Arial" charset="0"/>
                <a:cs typeface="Arial" charset="0"/>
              </a:rPr>
              <a:t> </a:t>
            </a:r>
            <a:r>
              <a:rPr lang="en-US" altLang="zh-CN" dirty="0">
                <a:ea typeface="Arial" charset="0"/>
                <a:cs typeface="Arial" charset="0"/>
              </a:rPr>
              <a:t>2020;</a:t>
            </a:r>
            <a:r>
              <a:rPr lang="zh-CN" altLang="en-US" dirty="0">
                <a:ea typeface="Arial" charset="0"/>
                <a:cs typeface="Arial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9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GWAS results on Polish Women Breast Cancer Data Set (2,078 cases, 2,219 controls)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GWAS results on Polish Women Breast Cancer Data Set (2,078 cases, 2,219 controls)</dc:title>
  <dc:creator>Zhang, Haoyu (NIH/NCI) [G]</dc:creator>
  <cp:lastModifiedBy>Zhang, Haoyu (NIH/NCI) [G]</cp:lastModifiedBy>
  <cp:revision>2</cp:revision>
  <dcterms:created xsi:type="dcterms:W3CDTF">2021-11-17T16:29:32Z</dcterms:created>
  <dcterms:modified xsi:type="dcterms:W3CDTF">2021-11-17T16:30:12Z</dcterms:modified>
</cp:coreProperties>
</file>