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E8FCE-20BD-8F40-8F41-29F208BA1AA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B2123-C875-4A40-91D1-074E3241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observational</a:t>
            </a:r>
            <a:r>
              <a:rPr lang="zh-CN" altLang="en-US" sz="1600" dirty="0"/>
              <a:t> </a:t>
            </a:r>
            <a:r>
              <a:rPr lang="en-US" altLang="zh-CN" sz="1600" dirty="0"/>
              <a:t>studies,</a:t>
            </a:r>
            <a:r>
              <a:rPr lang="zh-CN" altLang="en-US" sz="1600" dirty="0"/>
              <a:t> </a:t>
            </a:r>
            <a:r>
              <a:rPr lang="en-US" altLang="zh-CN" sz="1600" dirty="0"/>
              <a:t>evaluating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causal</a:t>
            </a:r>
            <a:r>
              <a:rPr lang="zh-CN" altLang="en-US" sz="1600" dirty="0"/>
              <a:t> </a:t>
            </a:r>
            <a:r>
              <a:rPr lang="en-US" altLang="zh-CN" sz="1600" dirty="0"/>
              <a:t>relationship</a:t>
            </a:r>
            <a:r>
              <a:rPr lang="zh-CN" altLang="en-US" sz="1600" dirty="0"/>
              <a:t> </a:t>
            </a:r>
            <a:r>
              <a:rPr lang="en-US" altLang="zh-CN" sz="1600" dirty="0"/>
              <a:t>between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exposure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outcome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2A6D0-69BF-48F1-8FA3-6F61B25F4A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2D02-F5A0-E944-8B1A-F98A4C572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D5690-0218-E346-8A8E-D5E11C3F1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5A62-47A6-F64F-8967-2A2874E0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426E-02AD-AD4F-BD25-12EA9CB4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179A-8DD7-E24C-9B53-EA73DAAE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423C-BD51-774E-B4DB-22C0211B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DAE29-6646-6C43-8E5A-65D2ED25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EFD4-2C72-8F46-9908-14963C59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6FBD-BF85-4C4F-814A-EBC4D5D9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7FE3-142B-9542-9B5D-3BAC5FC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C6A3A-EEBD-A745-81C4-0F4C286C0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25CF2-163B-1B49-914B-6436DA3E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435DD-D85F-C04A-BBC7-13579FFB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4180-DE08-FA4C-91DF-A26FD511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376C-B8B3-A244-85B2-151E55AC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5B1B-B398-C241-8C9B-5CF94752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97DB-3462-9249-A16D-2A4EFADD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2AA0-8167-3640-A664-2972106B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5E12-F095-594C-B5A7-76741458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38B1B-9DE2-3A44-853D-B4A3265F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DC1-911E-0148-AC26-86F4BC05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F40C-D67D-CD49-84A1-CF0253FC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899-FD0B-CE4C-BF05-429E5133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CD61-FDB7-3B48-A8EE-3A9B0D7B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580A-E12E-5F45-9FCC-56261E65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86-5B3D-7E46-B387-3F325C32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14A0-F611-0345-BC2F-602292C1C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B74C2-0241-D846-B138-DEF00CAF6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5FAF-2A88-6F40-8D3E-993236CE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9CAF2-4AD1-E144-8D53-CDAD1F1B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D6713-8DE0-764D-86C2-86558F8F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7A9A-C4E7-5E4A-8D70-4DEA7FED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3664-4722-D145-A651-287DB83D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C44DD-F9C2-C74B-836C-AE8445FC9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22BF0-E622-7D45-92AB-F46262EFC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84DB-0619-B049-95BE-451A5F839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14A31-DCDA-FA46-BEC8-89C955C6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D5037-E009-914F-A6EC-66F549AE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60F28-63E7-D54C-BAB2-34CB7EF8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FCCA-9A29-EC4B-8418-2D53A110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E5B6A-813A-B749-B99F-A93521ED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D8B07-5784-DB49-BCA0-9B10A431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A1937-F564-A74E-8C96-943FEB64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FEF0E-5468-6E44-848D-B43AB8DF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57A6A-AB18-2C4B-ADD1-D871CDEA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0284-320A-C147-83A5-475DF45D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F2C-E59D-104A-AE64-22F58F22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DFF0-DBC0-6244-B373-F93AF24B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784F-23A7-DD4F-B6F9-0DD3F0D85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062BC-4B8A-3644-B79B-CC83E581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13B15-8644-0148-9968-E835D344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E0D80-E988-784A-864F-5DE947E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3FA3-906A-154C-B235-3F832879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0107F-77E2-0746-A866-BD56DF269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0C445-BCFF-C542-A6B9-58C6886D9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26622-341A-D140-9ECA-19610620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9EF64-E366-A446-BA78-C330EAA9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5695-1090-8740-B249-28565AC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0806C-CB52-6048-AD40-77DD4F5B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D1451-FEC4-AF4B-A591-EE34B878F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F2B2-16EB-E242-ABE3-80CE6C74F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30EAE-A128-E64B-A115-40962CB8F59D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8BAFA-762F-194C-9339-205828311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0EBA-4661-CA44-B5B7-BF8BFFF53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2F89-B885-354C-8FF8-F13FA0CD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3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D397C-0E3E-486E-A153-92B01AC7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05868" y="6464588"/>
            <a:ext cx="285750" cy="365125"/>
          </a:xfrm>
        </p:spPr>
        <p:txBody>
          <a:bodyPr/>
          <a:lstStyle/>
          <a:p>
            <a:fld id="{AD196664-93C0-431A-8EC1-D8B480226042}" type="slidenum">
              <a:rPr lang="en-US" smtClean="0"/>
              <a:t>1</a:t>
            </a:fld>
            <a:endParaRPr lang="en-US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F9FFED1-0D49-4E53-B731-64E532E31FF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genetic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variants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instrumental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(IVs)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B61F3-4D3B-AA4A-A5A6-3F3ECEBF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80" y="2438391"/>
            <a:ext cx="2011680" cy="2011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B8E66-CC4A-954D-B6E3-A69608306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780" y="2671483"/>
            <a:ext cx="1737360" cy="15794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C0D7E-DDEC-C54D-9524-78144CB14825}"/>
              </a:ext>
            </a:extLst>
          </p:cNvPr>
          <p:cNvCxnSpPr>
            <a:cxnSpLocks/>
          </p:cNvCxnSpPr>
          <p:nvPr/>
        </p:nvCxnSpPr>
        <p:spPr>
          <a:xfrm>
            <a:off x="5433570" y="3615485"/>
            <a:ext cx="506739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84D140-2366-4143-B5C5-B48A5950EE5A}"/>
              </a:ext>
            </a:extLst>
          </p:cNvPr>
          <p:cNvGrpSpPr>
            <a:grpSpLocks noChangeAspect="1"/>
          </p:cNvGrpSpPr>
          <p:nvPr/>
        </p:nvGrpSpPr>
        <p:grpSpPr>
          <a:xfrm>
            <a:off x="6437595" y="782887"/>
            <a:ext cx="3108960" cy="1490415"/>
            <a:chOff x="4317669" y="915247"/>
            <a:chExt cx="3420756" cy="163988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279E6D-B0F0-2243-9A8F-84D83406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4949" y="1140422"/>
              <a:ext cx="2043476" cy="141471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DEC8C5E-F47A-1E44-969D-42AF22811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7669" y="915247"/>
              <a:ext cx="1679739" cy="1567543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A42E5A-BAD1-694C-9229-BFB2777694B8}"/>
              </a:ext>
            </a:extLst>
          </p:cNvPr>
          <p:cNvCxnSpPr>
            <a:cxnSpLocks/>
          </p:cNvCxnSpPr>
          <p:nvPr/>
        </p:nvCxnSpPr>
        <p:spPr>
          <a:xfrm flipH="1">
            <a:off x="5433570" y="2545678"/>
            <a:ext cx="866024" cy="749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28B942-7D77-B946-AA49-7AB0646DC523}"/>
              </a:ext>
            </a:extLst>
          </p:cNvPr>
          <p:cNvCxnSpPr>
            <a:cxnSpLocks/>
          </p:cNvCxnSpPr>
          <p:nvPr/>
        </p:nvCxnSpPr>
        <p:spPr>
          <a:xfrm>
            <a:off x="9632284" y="2506846"/>
            <a:ext cx="868680" cy="749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6C1538-F099-214E-9CE4-8F2A6E462DD7}"/>
              </a:ext>
            </a:extLst>
          </p:cNvPr>
          <p:cNvSpPr txBox="1"/>
          <p:nvPr/>
        </p:nvSpPr>
        <p:spPr>
          <a:xfrm>
            <a:off x="7829646" y="2182238"/>
            <a:ext cx="86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U</a:t>
            </a:r>
            <a:endParaRPr lang="en-US" sz="3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646349-AFA3-6844-903A-AA25F276ABE0}"/>
              </a:ext>
            </a:extLst>
          </p:cNvPr>
          <p:cNvSpPr txBox="1"/>
          <p:nvPr/>
        </p:nvSpPr>
        <p:spPr>
          <a:xfrm>
            <a:off x="11162336" y="2182238"/>
            <a:ext cx="86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</a:t>
            </a:r>
            <a:endParaRPr lang="en-US" sz="3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25B9-58B0-E14B-A56A-43E86ABE2D58}"/>
              </a:ext>
            </a:extLst>
          </p:cNvPr>
          <p:cNvSpPr txBox="1"/>
          <p:nvPr/>
        </p:nvSpPr>
        <p:spPr>
          <a:xfrm>
            <a:off x="3972636" y="2182238"/>
            <a:ext cx="86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</a:t>
            </a:r>
            <a:endParaRPr lang="en-US" sz="3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6A03EA-DDA0-3947-9DFF-AFC7AE6D17C3}"/>
              </a:ext>
            </a:extLst>
          </p:cNvPr>
          <p:cNvSpPr txBox="1"/>
          <p:nvPr/>
        </p:nvSpPr>
        <p:spPr>
          <a:xfrm>
            <a:off x="983279" y="4346454"/>
            <a:ext cx="5714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G</a:t>
            </a:r>
            <a:r>
              <a:rPr lang="zh-CN" altLang="en-US" sz="2400" b="1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associated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G</a:t>
            </a:r>
            <a:r>
              <a:rPr lang="zh-CN" altLang="en-US" sz="2400" b="1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independent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b="1" dirty="0"/>
              <a:t>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effect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 </a:t>
            </a:r>
            <a:r>
              <a:rPr lang="en-US" altLang="zh-CN" sz="2400" dirty="0"/>
              <a:t>to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 </a:t>
            </a:r>
            <a:r>
              <a:rPr lang="en-US" altLang="zh-CN" sz="2400" dirty="0"/>
              <a:t>go</a:t>
            </a:r>
            <a:r>
              <a:rPr lang="zh-CN" altLang="en-US" sz="2400" dirty="0"/>
              <a:t> </a:t>
            </a:r>
            <a:r>
              <a:rPr lang="en-US" altLang="zh-CN" sz="2400" dirty="0"/>
              <a:t>through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D81C67-7B1F-4E4A-80AE-3255DF436A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26" r="11224" b="7323"/>
          <a:stretch/>
        </p:blipFill>
        <p:spPr>
          <a:xfrm>
            <a:off x="381700" y="2767013"/>
            <a:ext cx="1483068" cy="151178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54EA98-AB22-2B43-A67D-518D0C391952}"/>
              </a:ext>
            </a:extLst>
          </p:cNvPr>
          <p:cNvCxnSpPr>
            <a:cxnSpLocks/>
          </p:cNvCxnSpPr>
          <p:nvPr/>
        </p:nvCxnSpPr>
        <p:spPr>
          <a:xfrm>
            <a:off x="2105530" y="3615485"/>
            <a:ext cx="12929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D9DF38-69E9-5544-BDE9-BC20D85385B4}"/>
              </a:ext>
            </a:extLst>
          </p:cNvPr>
          <p:cNvSpPr/>
          <p:nvPr/>
        </p:nvSpPr>
        <p:spPr>
          <a:xfrm>
            <a:off x="230570" y="2229803"/>
            <a:ext cx="3167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Genetic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Variants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(G)</a:t>
            </a:r>
            <a:endParaRPr lang="en-US" sz="2800" b="1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58963AA-1D0A-A940-829E-D8D79D84480A}"/>
              </a:ext>
            </a:extLst>
          </p:cNvPr>
          <p:cNvSpPr/>
          <p:nvPr/>
        </p:nvSpPr>
        <p:spPr>
          <a:xfrm>
            <a:off x="5866701" y="4957011"/>
            <a:ext cx="1004025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610D87-839A-8D48-AD62-49B0F91547CF}"/>
                  </a:ext>
                </a:extLst>
              </p:cNvPr>
              <p:cNvSpPr txBox="1"/>
              <p:nvPr/>
            </p:nvSpPr>
            <p:spPr>
              <a:xfrm>
                <a:off x="7608521" y="4250902"/>
                <a:ext cx="6119363" cy="284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𝑰𝑽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610D87-839A-8D48-AD62-49B0F915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521" y="4250902"/>
                <a:ext cx="6119363" cy="2844818"/>
              </a:xfrm>
              <a:prstGeom prst="rect">
                <a:avLst/>
              </a:prstGeom>
              <a:blipFill>
                <a:blip r:embed="rId8"/>
                <a:stretch>
                  <a:fillRect l="-1452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59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68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Haoyu (NIH/NCI) [G]</dc:creator>
  <cp:lastModifiedBy>Zhang, Haoyu (NIH/NCI) [G]</cp:lastModifiedBy>
  <cp:revision>1</cp:revision>
  <dcterms:created xsi:type="dcterms:W3CDTF">2021-11-17T03:42:25Z</dcterms:created>
  <dcterms:modified xsi:type="dcterms:W3CDTF">2021-11-17T15:28:48Z</dcterms:modified>
</cp:coreProperties>
</file>