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</p:sldIdLst>
  <p:sldSz cx="12649200" cy="5211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15" d="100"/>
          <a:sy n="115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1150" y="852944"/>
            <a:ext cx="9486900" cy="1814466"/>
          </a:xfrm>
        </p:spPr>
        <p:txBody>
          <a:bodyPr anchor="b"/>
          <a:lstStyle>
            <a:lvl1pPr algn="ctr"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150" y="2737382"/>
            <a:ext cx="9486900" cy="1258303"/>
          </a:xfrm>
        </p:spPr>
        <p:txBody>
          <a:bodyPr/>
          <a:lstStyle>
            <a:lvl1pPr marL="0" indent="0" algn="ctr">
              <a:buNone/>
              <a:defRPr sz="1824"/>
            </a:lvl1pPr>
            <a:lvl2pPr marL="347472" indent="0" algn="ctr">
              <a:buNone/>
              <a:defRPr sz="1520"/>
            </a:lvl2pPr>
            <a:lvl3pPr marL="694944" indent="0" algn="ctr">
              <a:buNone/>
              <a:defRPr sz="1368"/>
            </a:lvl3pPr>
            <a:lvl4pPr marL="1042416" indent="0" algn="ctr">
              <a:buNone/>
              <a:defRPr sz="1216"/>
            </a:lvl4pPr>
            <a:lvl5pPr marL="1389888" indent="0" algn="ctr">
              <a:buNone/>
              <a:defRPr sz="1216"/>
            </a:lvl5pPr>
            <a:lvl6pPr marL="1737360" indent="0" algn="ctr">
              <a:buNone/>
              <a:defRPr sz="1216"/>
            </a:lvl6pPr>
            <a:lvl7pPr marL="2084832" indent="0" algn="ctr">
              <a:buNone/>
              <a:defRPr sz="1216"/>
            </a:lvl7pPr>
            <a:lvl8pPr marL="2432304" indent="0" algn="ctr">
              <a:buNone/>
              <a:defRPr sz="1216"/>
            </a:lvl8pPr>
            <a:lvl9pPr marL="2779776" indent="0" algn="ctr">
              <a:buNone/>
              <a:defRPr sz="12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0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2084" y="277478"/>
            <a:ext cx="2727484" cy="44167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633" y="277478"/>
            <a:ext cx="8024336" cy="44167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8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044" y="1299322"/>
            <a:ext cx="10909935" cy="2167948"/>
          </a:xfrm>
        </p:spPr>
        <p:txBody>
          <a:bodyPr anchor="b"/>
          <a:lstStyle>
            <a:lvl1pPr>
              <a:defRPr sz="4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44" y="3487780"/>
            <a:ext cx="10909935" cy="1140073"/>
          </a:xfrm>
        </p:spPr>
        <p:txBody>
          <a:bodyPr/>
          <a:lstStyle>
            <a:lvl1pPr marL="0" indent="0">
              <a:buNone/>
              <a:defRPr sz="1824">
                <a:solidFill>
                  <a:schemeClr val="tx1">
                    <a:tint val="75000"/>
                  </a:schemeClr>
                </a:solidFill>
              </a:defRPr>
            </a:lvl1pPr>
            <a:lvl2pPr marL="347472" indent="0">
              <a:buNone/>
              <a:defRPr sz="1520">
                <a:solidFill>
                  <a:schemeClr val="tx1">
                    <a:tint val="75000"/>
                  </a:schemeClr>
                </a:solidFill>
              </a:defRPr>
            </a:lvl2pPr>
            <a:lvl3pPr marL="694944" indent="0">
              <a:buNone/>
              <a:defRPr sz="1368">
                <a:solidFill>
                  <a:schemeClr val="tx1">
                    <a:tint val="75000"/>
                  </a:schemeClr>
                </a:solidFill>
              </a:defRPr>
            </a:lvl3pPr>
            <a:lvl4pPr marL="104241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4pPr>
            <a:lvl5pPr marL="1389888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5pPr>
            <a:lvl6pPr marL="1737360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6pPr>
            <a:lvl7pPr marL="2084832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7pPr>
            <a:lvl8pPr marL="2432304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8pPr>
            <a:lvl9pPr marL="2779776" indent="0">
              <a:buNone/>
              <a:defRPr sz="12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1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633" y="1387390"/>
            <a:ext cx="537591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3658" y="1387390"/>
            <a:ext cx="5375910" cy="33068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0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0" y="277478"/>
            <a:ext cx="10909935" cy="10073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1281" y="1277606"/>
            <a:ext cx="5351204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1281" y="1903741"/>
            <a:ext cx="5351204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657" y="1277606"/>
            <a:ext cx="5377558" cy="626135"/>
          </a:xfrm>
        </p:spPr>
        <p:txBody>
          <a:bodyPr anchor="b"/>
          <a:lstStyle>
            <a:lvl1pPr marL="0" indent="0">
              <a:buNone/>
              <a:defRPr sz="1824" b="1"/>
            </a:lvl1pPr>
            <a:lvl2pPr marL="347472" indent="0">
              <a:buNone/>
              <a:defRPr sz="1520" b="1"/>
            </a:lvl2pPr>
            <a:lvl3pPr marL="694944" indent="0">
              <a:buNone/>
              <a:defRPr sz="1368" b="1"/>
            </a:lvl3pPr>
            <a:lvl4pPr marL="1042416" indent="0">
              <a:buNone/>
              <a:defRPr sz="1216" b="1"/>
            </a:lvl4pPr>
            <a:lvl5pPr marL="1389888" indent="0">
              <a:buNone/>
              <a:defRPr sz="1216" b="1"/>
            </a:lvl5pPr>
            <a:lvl6pPr marL="1737360" indent="0">
              <a:buNone/>
              <a:defRPr sz="1216" b="1"/>
            </a:lvl6pPr>
            <a:lvl7pPr marL="2084832" indent="0">
              <a:buNone/>
              <a:defRPr sz="1216" b="1"/>
            </a:lvl7pPr>
            <a:lvl8pPr marL="2432304" indent="0">
              <a:buNone/>
              <a:defRPr sz="1216" b="1"/>
            </a:lvl8pPr>
            <a:lvl9pPr marL="2779776" indent="0">
              <a:buNone/>
              <a:defRPr sz="12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3657" y="1903741"/>
            <a:ext cx="5377558" cy="2800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4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7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3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1" y="347451"/>
            <a:ext cx="40796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7557" y="750398"/>
            <a:ext cx="6403658" cy="3703730"/>
          </a:xfrm>
        </p:spPr>
        <p:txBody>
          <a:bodyPr/>
          <a:lstStyle>
            <a:lvl1pPr>
              <a:defRPr sz="2432"/>
            </a:lvl1pPr>
            <a:lvl2pPr>
              <a:defRPr sz="2128"/>
            </a:lvl2pPr>
            <a:lvl3pPr>
              <a:defRPr sz="1824"/>
            </a:lvl3pPr>
            <a:lvl4pPr>
              <a:defRPr sz="1520"/>
            </a:lvl4pPr>
            <a:lvl5pPr>
              <a:defRPr sz="1520"/>
            </a:lvl5pPr>
            <a:lvl6pPr>
              <a:defRPr sz="1520"/>
            </a:lvl6pPr>
            <a:lvl7pPr>
              <a:defRPr sz="1520"/>
            </a:lvl7pPr>
            <a:lvl8pPr>
              <a:defRPr sz="1520"/>
            </a:lvl8pPr>
            <a:lvl9pPr>
              <a:defRPr sz="15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281" y="1563529"/>
            <a:ext cx="40796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9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281" y="347451"/>
            <a:ext cx="4079696" cy="1216078"/>
          </a:xfrm>
        </p:spPr>
        <p:txBody>
          <a:bodyPr anchor="b"/>
          <a:lstStyle>
            <a:lvl1pPr>
              <a:defRPr sz="24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77557" y="750398"/>
            <a:ext cx="6403658" cy="3703730"/>
          </a:xfrm>
        </p:spPr>
        <p:txBody>
          <a:bodyPr anchor="t"/>
          <a:lstStyle>
            <a:lvl1pPr marL="0" indent="0">
              <a:buNone/>
              <a:defRPr sz="2432"/>
            </a:lvl1pPr>
            <a:lvl2pPr marL="347472" indent="0">
              <a:buNone/>
              <a:defRPr sz="2128"/>
            </a:lvl2pPr>
            <a:lvl3pPr marL="694944" indent="0">
              <a:buNone/>
              <a:defRPr sz="1824"/>
            </a:lvl3pPr>
            <a:lvl4pPr marL="1042416" indent="0">
              <a:buNone/>
              <a:defRPr sz="1520"/>
            </a:lvl4pPr>
            <a:lvl5pPr marL="1389888" indent="0">
              <a:buNone/>
              <a:defRPr sz="1520"/>
            </a:lvl5pPr>
            <a:lvl6pPr marL="1737360" indent="0">
              <a:buNone/>
              <a:defRPr sz="1520"/>
            </a:lvl6pPr>
            <a:lvl7pPr marL="2084832" indent="0">
              <a:buNone/>
              <a:defRPr sz="1520"/>
            </a:lvl7pPr>
            <a:lvl8pPr marL="2432304" indent="0">
              <a:buNone/>
              <a:defRPr sz="1520"/>
            </a:lvl8pPr>
            <a:lvl9pPr marL="2779776" indent="0">
              <a:buNone/>
              <a:defRPr sz="15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1281" y="1563529"/>
            <a:ext cx="4079696" cy="2896631"/>
          </a:xfrm>
        </p:spPr>
        <p:txBody>
          <a:bodyPr/>
          <a:lstStyle>
            <a:lvl1pPr marL="0" indent="0">
              <a:buNone/>
              <a:defRPr sz="1216"/>
            </a:lvl1pPr>
            <a:lvl2pPr marL="347472" indent="0">
              <a:buNone/>
              <a:defRPr sz="1064"/>
            </a:lvl2pPr>
            <a:lvl3pPr marL="694944" indent="0">
              <a:buNone/>
              <a:defRPr sz="912"/>
            </a:lvl3pPr>
            <a:lvl4pPr marL="1042416" indent="0">
              <a:buNone/>
              <a:defRPr sz="760"/>
            </a:lvl4pPr>
            <a:lvl5pPr marL="1389888" indent="0">
              <a:buNone/>
              <a:defRPr sz="760"/>
            </a:lvl5pPr>
            <a:lvl6pPr marL="1737360" indent="0">
              <a:buNone/>
              <a:defRPr sz="760"/>
            </a:lvl6pPr>
            <a:lvl7pPr marL="2084832" indent="0">
              <a:buNone/>
              <a:defRPr sz="760"/>
            </a:lvl7pPr>
            <a:lvl8pPr marL="2432304" indent="0">
              <a:buNone/>
              <a:defRPr sz="760"/>
            </a:lvl8pPr>
            <a:lvl9pPr marL="2779776" indent="0">
              <a:buNone/>
              <a:defRPr sz="7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8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9633" y="277478"/>
            <a:ext cx="10909935" cy="100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633" y="1387390"/>
            <a:ext cx="10909935" cy="3306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9633" y="4830533"/>
            <a:ext cx="284607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12805-6A6E-9446-8187-F501BF6AD38E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0048" y="4830533"/>
            <a:ext cx="4269105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33498" y="4830533"/>
            <a:ext cx="2846070" cy="2774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59B1-9224-8742-9C6F-513DDC697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8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94944" rtl="0" eaLnBrk="1" latinLnBrk="0" hangingPunct="1">
        <a:lnSpc>
          <a:spcPct val="90000"/>
        </a:lnSpc>
        <a:spcBef>
          <a:spcPct val="0"/>
        </a:spcBef>
        <a:buNone/>
        <a:defRPr sz="33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694944" rtl="0" eaLnBrk="1" latinLnBrk="0" hangingPunct="1">
        <a:lnSpc>
          <a:spcPct val="90000"/>
        </a:lnSpc>
        <a:spcBef>
          <a:spcPts val="760"/>
        </a:spcBef>
        <a:buFont typeface="Arial" panose="020B0604020202020204" pitchFamily="34" charset="0"/>
        <a:buChar char="•"/>
        <a:defRPr sz="2128" kern="120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824" kern="1200">
          <a:solidFill>
            <a:schemeClr val="tx1"/>
          </a:solidFill>
          <a:latin typeface="+mn-lt"/>
          <a:ea typeface="+mn-ea"/>
          <a:cs typeface="+mn-cs"/>
        </a:defRPr>
      </a:lvl2pPr>
      <a:lvl3pPr marL="86868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52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563624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911096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258568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606040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953512" indent="-173736" algn="l" defTabSz="694944" rtl="0" eaLnBrk="1" latinLnBrk="0" hangingPunct="1">
        <a:lnSpc>
          <a:spcPct val="90000"/>
        </a:lnSpc>
        <a:spcBef>
          <a:spcPts val="380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3pPr>
      <a:lvl4pPr marL="104241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4pPr>
      <a:lvl5pPr marL="1389888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7pPr>
      <a:lvl8pPr marL="2432304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8pPr>
      <a:lvl9pPr marL="2779776" algn="l" defTabSz="694944" rtl="0" eaLnBrk="1" latinLnBrk="0" hangingPunct="1">
        <a:defRPr sz="13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BB4227-80A6-FF4B-AE34-4362BBBA8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3" r="3809" b="3069"/>
          <a:stretch/>
        </p:blipFill>
        <p:spPr>
          <a:xfrm>
            <a:off x="30480" y="889567"/>
            <a:ext cx="6218376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1F47B-829B-7745-B164-6496A1986FD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63" r="3809" b="3069"/>
          <a:stretch/>
        </p:blipFill>
        <p:spPr>
          <a:xfrm>
            <a:off x="6385560" y="889567"/>
            <a:ext cx="6218376" cy="4114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F69355-D943-EE4C-A4DA-AE3C83E165BB}"/>
              </a:ext>
            </a:extLst>
          </p:cNvPr>
          <p:cNvSpPr txBox="1"/>
          <p:nvPr/>
        </p:nvSpPr>
        <p:spPr>
          <a:xfrm>
            <a:off x="852985" y="361134"/>
            <a:ext cx="527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Permutation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genotypes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all</a:t>
            </a:r>
            <a:r>
              <a:rPr lang="zh-CN" altLang="en-US" b="1" dirty="0"/>
              <a:t> </a:t>
            </a:r>
            <a:r>
              <a:rPr lang="en-US" altLang="zh-CN" b="1" dirty="0"/>
              <a:t>individuals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EBE32-D2F1-544F-89E7-9DAFB2FD0AC9}"/>
              </a:ext>
            </a:extLst>
          </p:cNvPr>
          <p:cNvSpPr txBox="1"/>
          <p:nvPr/>
        </p:nvSpPr>
        <p:spPr>
          <a:xfrm>
            <a:off x="6887570" y="361134"/>
            <a:ext cx="5609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Permutation</a:t>
            </a:r>
            <a:r>
              <a:rPr lang="zh-CN" altLang="en-US" b="1" dirty="0"/>
              <a:t> </a:t>
            </a:r>
            <a:r>
              <a:rPr lang="en-US" altLang="zh-CN" b="1" dirty="0"/>
              <a:t>analysis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genotypes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breast</a:t>
            </a:r>
            <a:r>
              <a:rPr lang="zh-CN" altLang="en-US" b="1" dirty="0"/>
              <a:t> </a:t>
            </a:r>
            <a:r>
              <a:rPr lang="en-US" altLang="zh-CN" b="1" dirty="0"/>
              <a:t>cancer</a:t>
            </a:r>
            <a:r>
              <a:rPr lang="zh-CN" altLang="en-US" b="1" dirty="0"/>
              <a:t> </a:t>
            </a:r>
            <a:r>
              <a:rPr lang="en-US" altLang="zh-CN" b="1" dirty="0"/>
              <a:t>cases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310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15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Haoyu (NIH/NCI) [G]</dc:creator>
  <cp:lastModifiedBy>Zhang, Haoyu (NIH/NCI) [G]</cp:lastModifiedBy>
  <cp:revision>5</cp:revision>
  <dcterms:created xsi:type="dcterms:W3CDTF">2020-01-17T14:08:11Z</dcterms:created>
  <dcterms:modified xsi:type="dcterms:W3CDTF">2020-01-27T14:25:49Z</dcterms:modified>
</cp:coreProperties>
</file>