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C594-C232-72EC-864A-2E6284970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BDB65-26EC-35EA-7A5A-D3691153F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7DDF-E266-4DCD-B86E-B80F457A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A6D7-1CC6-F135-6B42-F8A7876F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1277-E733-2E41-5772-3FA6EBD2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7C36-0F4E-01E5-DAD2-047D6932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980C5-3321-9175-6FFF-C676479C9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B667-19FE-95EF-C45D-066B7FEE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9495-FAF5-C9FD-AA4F-6095B010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C19B-2F1E-3856-CC82-CA53EAC1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1D4B3-2182-218A-321A-DB6DEB3AD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BD249-EB8C-D33A-9F3B-E3AC74E3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CF8B-4126-0D56-19EB-85C26F8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CFA2-9FF2-7804-7C2E-E9B593E5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F60C-8D49-9B19-2978-EE199D65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80F8-9210-3C82-DDCF-79BD6ED8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FFEA-59CC-07D1-6B4B-319E5254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E8A3-0712-1DE6-9FB9-FB53484B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4BD8-4E5A-236A-6C65-32B0F289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D327-D06B-4F6A-1403-9B70B1AA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CE72-468F-ABF9-E62F-112D6553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1BF79-4C32-F6FF-2F7E-FD4AC711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6E23-4157-3942-0A9D-F4E032FB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17D9-34FB-23B0-60D3-DE30458A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E397-A803-D1B7-86A8-7BE94D92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4B8F-21A5-F477-254F-A13A6CA7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B9AB-D12B-50EA-66B8-A077A078F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611B-7C91-3D7E-31D6-F43B685BF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3114-4E41-A633-5738-DD8CED32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FCEF-1ACE-624A-A854-CBD15CC7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8188B-824A-FC4C-A7B0-70D71F34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5405-F305-B7FC-9ACA-7C8E9046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9E1C-366C-B5EA-50A5-7FD416CF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43AE-9634-C4F3-AA62-A16E1B39A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87F7B-17AF-D248-3E41-747A7994B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C1B77-E2ED-C277-6E51-4ECD33956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041AF-486A-52D2-EA6C-5E576031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33B4D-9C44-6063-5EC4-592A468F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A6D1F-0C5A-0840-0698-F86BD0E0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9625-B873-1509-4CDD-24935500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A746F-8680-98FC-D87B-6AB5493E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60F8-2C33-3B87-3F1D-908CFAA4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997C6-A1EF-15C2-BDD3-2A5BA28F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3278E-E56B-6B90-B12C-FCD66B44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E884D-4097-1AC0-3CAF-0177B196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735AC-9F5C-414D-BA36-9904A84D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C93E-4A26-A5CE-6945-5546771C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D0E5-15F9-62BA-479F-7291FD2A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4C382-AAC2-139B-5B03-C6FE522B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E79A-9882-A08F-701C-D9738CF7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799AA-2C7D-D709-39EE-BA28E424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6F83A-0FD4-7ED7-142B-C5E0275E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0833-C736-E46F-A804-3B1BD40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8E879-1D00-09DB-CC68-4CD29E20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5189-F277-F244-6F0E-804B4150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074F-AB9B-73E3-3B2E-60D1D3AA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BD4AB-91AB-C8F5-3CD0-7E5BE93B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AE9DA-59E6-406A-C060-7F67AC1F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D621A-1201-D2FA-D259-4E068893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3274-8B33-A21A-0ACB-7AE20CB4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1933-E6B0-BF5B-F74E-608BABF9D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2342-4ECF-F146-A744-069A8274431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7633-7E66-BF30-8B31-B96F2D682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2EAF-89B3-22FB-F8EA-815B2FFB1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7987-5492-DF48-A002-3337642CD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46BB1-58E6-E3B7-0E31-B99462AFD774}"/>
              </a:ext>
            </a:extLst>
          </p:cNvPr>
          <p:cNvSpPr/>
          <p:nvPr/>
        </p:nvSpPr>
        <p:spPr>
          <a:xfrm>
            <a:off x="2256182" y="347871"/>
            <a:ext cx="9491869" cy="6077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6928B-4F37-DA26-8EB3-3FE7B019D275}"/>
              </a:ext>
            </a:extLst>
          </p:cNvPr>
          <p:cNvSpPr txBox="1"/>
          <p:nvPr/>
        </p:nvSpPr>
        <p:spPr>
          <a:xfrm>
            <a:off x="649821" y="54965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C19C6-CA3F-9293-F195-9CA8B8C87837}"/>
              </a:ext>
            </a:extLst>
          </p:cNvPr>
          <p:cNvSpPr txBox="1"/>
          <p:nvPr/>
        </p:nvSpPr>
        <p:spPr>
          <a:xfrm>
            <a:off x="526774" y="1708050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A124A-329F-F3B6-923D-A0C2FC036194}"/>
              </a:ext>
            </a:extLst>
          </p:cNvPr>
          <p:cNvSpPr txBox="1"/>
          <p:nvPr/>
        </p:nvSpPr>
        <p:spPr>
          <a:xfrm>
            <a:off x="665851" y="2866441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ECE8D-C8D7-820C-61C6-2F1FC6ECBBDA}"/>
              </a:ext>
            </a:extLst>
          </p:cNvPr>
          <p:cNvSpPr txBox="1"/>
          <p:nvPr/>
        </p:nvSpPr>
        <p:spPr>
          <a:xfrm>
            <a:off x="775620" y="4024832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9DC1B-3716-0D1C-2A79-FD0C4995736E}"/>
              </a:ext>
            </a:extLst>
          </p:cNvPr>
          <p:cNvSpPr txBox="1"/>
          <p:nvPr/>
        </p:nvSpPr>
        <p:spPr>
          <a:xfrm>
            <a:off x="791462" y="5183223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474C7-BA1B-6105-AC25-5D8C84BBD516}"/>
              </a:ext>
            </a:extLst>
          </p:cNvPr>
          <p:cNvSpPr txBox="1"/>
          <p:nvPr/>
        </p:nvSpPr>
        <p:spPr>
          <a:xfrm>
            <a:off x="3033564" y="5893904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9625C-FA9A-0FAF-70CE-013FD7C7539D}"/>
              </a:ext>
            </a:extLst>
          </p:cNvPr>
          <p:cNvSpPr txBox="1"/>
          <p:nvPr/>
        </p:nvSpPr>
        <p:spPr>
          <a:xfrm>
            <a:off x="5323798" y="5940071"/>
            <a:ext cx="75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2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F4AB0-C185-0C0A-39DD-37CEC29C43B2}"/>
              </a:ext>
            </a:extLst>
          </p:cNvPr>
          <p:cNvSpPr txBox="1"/>
          <p:nvPr/>
        </p:nvSpPr>
        <p:spPr>
          <a:xfrm>
            <a:off x="7328978" y="5940071"/>
            <a:ext cx="75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3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3B265-B197-7191-CBCC-BF9E13A65902}"/>
              </a:ext>
            </a:extLst>
          </p:cNvPr>
          <p:cNvSpPr txBox="1"/>
          <p:nvPr/>
        </p:nvSpPr>
        <p:spPr>
          <a:xfrm>
            <a:off x="9737034" y="594007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4</a:t>
            </a:r>
          </a:p>
        </p:txBody>
      </p:sp>
    </p:spTree>
    <p:extLst>
      <p:ext uri="{BB962C8B-B14F-4D97-AF65-F5344CB8AC3E}">
        <p14:creationId xmlns:p14="http://schemas.microsoft.com/office/powerpoint/2010/main" val="22536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Pierce, Benjamin C</dc:creator>
  <cp:lastModifiedBy>Pierce, Benjamin C</cp:lastModifiedBy>
  <cp:revision>1</cp:revision>
  <cp:lastPrinted>2022-12-10T19:51:39Z</cp:lastPrinted>
  <dcterms:created xsi:type="dcterms:W3CDTF">2022-12-10T19:45:34Z</dcterms:created>
  <dcterms:modified xsi:type="dcterms:W3CDTF">2022-12-10T20:01:57Z</dcterms:modified>
</cp:coreProperties>
</file>