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3" d="100"/>
          <a:sy n="93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D9D9-E6D3-6345-9D03-0EE5343EACB2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DF10-7B84-D74D-972B-325F9DAC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DF10-7B84-D74D-972B-325F9DAC1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6DAB-EEA9-6D44-82E8-9CF945C5AED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3F28-F100-4B4F-AC86-AEBF89F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Trafficking cables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Trafficking flows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301" y="762096"/>
            <a:ext cx="10877265" cy="7143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Main destination areas of </a:t>
            </a:r>
            <a:r>
              <a:rPr lang="en-US" sz="2800" dirty="0" err="1" smtClean="0"/>
              <a:t>transregional</a:t>
            </a:r>
            <a:r>
              <a:rPr lang="en-US" sz="2800" dirty="0" smtClean="0"/>
              <a:t> trafficking flows and their significant origins, 2010–2012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861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Arrows show the flows that represent 5% and above of the total </a:t>
            </a:r>
            <a:r>
              <a:rPr lang="en-US" smtClean="0"/>
              <a:t>victims detected in destination </a:t>
            </a:r>
            <a:r>
              <a:rPr lang="en-US" dirty="0" err="1" smtClean="0"/>
              <a:t>subregions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Inclusion in TIP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6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708" y="694178"/>
            <a:ext cx="10809026" cy="70272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added to TIP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5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Tier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tier assignments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" y="1610436"/>
            <a:ext cx="8952930" cy="4476465"/>
          </a:xfrm>
        </p:spPr>
      </p:pic>
    </p:spTree>
    <p:extLst>
      <p:ext uri="{BB962C8B-B14F-4D97-AF65-F5344CB8AC3E}">
        <p14:creationId xmlns:p14="http://schemas.microsoft.com/office/powerpoint/2010/main" val="12430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346" y="1064525"/>
            <a:ext cx="10421997" cy="67756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TIP-related cables per 1,000 estimated </a:t>
            </a:r>
            <a:r>
              <a:rPr lang="en-US" dirty="0" smtClean="0"/>
              <a:t>cables (adjusted average TIP effort)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1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grants awarded to IGOs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3" y="2511188"/>
            <a:ext cx="8962030" cy="2688609"/>
          </a:xfrm>
        </p:spPr>
      </p:pic>
    </p:spTree>
    <p:extLst>
      <p:ext uri="{BB962C8B-B14F-4D97-AF65-F5344CB8AC3E}">
        <p14:creationId xmlns:p14="http://schemas.microsoft.com/office/powerpoint/2010/main" val="25465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Grants awarded to all sectors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7261"/>
            <a:ext cx="8229600" cy="3291840"/>
          </a:xfrm>
        </p:spPr>
      </p:pic>
      <p:sp>
        <p:nvSpPr>
          <p:cNvPr id="6" name="TextBox 5"/>
          <p:cNvSpPr txBox="1"/>
          <p:nvPr/>
        </p:nvSpPr>
        <p:spPr>
          <a:xfrm>
            <a:off x="457200" y="6124058"/>
            <a:ext cx="860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“Other” </a:t>
            </a:r>
            <a:r>
              <a:rPr lang="en-US" dirty="0"/>
              <a:t>includes Academic Fellowship, Individual, Private Firm, Think Tank, </a:t>
            </a:r>
            <a:r>
              <a:rPr lang="en-US" dirty="0" smtClean="0"/>
              <a:t>and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Grants awarded to IGOs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sp>
        <p:nvSpPr>
          <p:cNvPr id="6" name="TextBox 5"/>
          <p:cNvSpPr txBox="1"/>
          <p:nvPr/>
        </p:nvSpPr>
        <p:spPr>
          <a:xfrm>
            <a:off x="457201" y="612405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“Other” </a:t>
            </a:r>
            <a:r>
              <a:rPr lang="en-US" dirty="0"/>
              <a:t>includes ASEAN, ECOWAS, ICITAP, ICMPD, ILEA, IO, IRC, OAS, OHCHR, OSCE, UN, UNDP, UNDPKO, </a:t>
            </a:r>
            <a:r>
              <a:rPr lang="en-US" dirty="0" smtClean="0"/>
              <a:t>and UNIAP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375" y="1118685"/>
            <a:ext cx="9894626" cy="64327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anti-TIP 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4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Criminalization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" y="1067933"/>
            <a:ext cx="9062112" cy="58915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criminalization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4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140</Words>
  <Application>Microsoft Macintosh PowerPoint</Application>
  <PresentationFormat>On-screen Show (4:3)</PresentationFormat>
  <Paragraphs>19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Trafficking cables</vt:lpstr>
      <vt:lpstr>TIP-related cables per 1,000 estimated cables (adjusted average TIP effort)</vt:lpstr>
      <vt:lpstr>Funding</vt:lpstr>
      <vt:lpstr>Purpose of grants awarded to IGOs</vt:lpstr>
      <vt:lpstr>Grants awarded to all sectors</vt:lpstr>
      <vt:lpstr>Grants awarded to IGOs</vt:lpstr>
      <vt:lpstr>Total anti-TIP funding</vt:lpstr>
      <vt:lpstr>Criminalization</vt:lpstr>
      <vt:lpstr>TIP criminalization</vt:lpstr>
      <vt:lpstr>Trafficking flows</vt:lpstr>
      <vt:lpstr>Main destination areas of transregional trafficking flows and their significant origins, 2010–2012</vt:lpstr>
      <vt:lpstr>Inclusion in TIP report</vt:lpstr>
      <vt:lpstr>Year added to TIP report</vt:lpstr>
      <vt:lpstr>Tier information</vt:lpstr>
      <vt:lpstr>Distribution of tier assignments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Heiss</dc:creator>
  <cp:lastModifiedBy>Andrew Heiss</cp:lastModifiedBy>
  <cp:revision>6</cp:revision>
  <dcterms:created xsi:type="dcterms:W3CDTF">2015-09-14T20:24:58Z</dcterms:created>
  <dcterms:modified xsi:type="dcterms:W3CDTF">2015-09-16T15:14:17Z</dcterms:modified>
</cp:coreProperties>
</file>