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  <p:sldMasterId id="2147483695" r:id="rId2"/>
    <p:sldMasterId id="2147483712" r:id="rId3"/>
    <p:sldMasterId id="2147483729" r:id="rId4"/>
  </p:sldMasterIdLst>
  <p:notesMasterIdLst>
    <p:notesMasterId r:id="rId14"/>
  </p:notesMasterIdLst>
  <p:sldIdLst>
    <p:sldId id="272" r:id="rId5"/>
    <p:sldId id="286" r:id="rId6"/>
    <p:sldId id="271" r:id="rId7"/>
    <p:sldId id="288" r:id="rId8"/>
    <p:sldId id="289" r:id="rId9"/>
    <p:sldId id="290" r:id="rId10"/>
    <p:sldId id="291" r:id="rId11"/>
    <p:sldId id="292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39"/>
    <a:srgbClr val="9AD1F0"/>
    <a:srgbClr val="FCAF17"/>
    <a:srgbClr val="D8B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0"/>
    <p:restoredTop sz="94673"/>
  </p:normalViewPr>
  <p:slideViewPr>
    <p:cSldViewPr snapToGrid="0" snapToObjects="1">
      <p:cViewPr varScale="1">
        <p:scale>
          <a:sx n="96" d="100"/>
          <a:sy n="96" d="100"/>
        </p:scale>
        <p:origin x="19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CC1C-E04F-5746-9273-0C628152FE6F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923D-B9BF-9F44-A2FF-065E37B81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Tartalmi összefoglaló: "Először ismertetem a kitűzött célokat, aztán összefoglalom (...), majd (...)" &lt;- pontokba szedve leírjuk és elmondjuk, hogy hogy néz ki az előadás.</a:t>
            </a:r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Cél, motiváció: a kitűzött cél(</a:t>
            </a:r>
            <a:r>
              <a:rPr lang="hu-HU" sz="12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okat</a:t>
            </a:r>
            <a:r>
              <a:rPr lang="hu-HU" sz="12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) ismertetjük, ezt már a szakdolgozatban is leírtuk a bevezetőben. Esetleg nagyon röviden beszélni arról, hogy mi motivált az elkészített rendszer ötletéhez.</a:t>
            </a:r>
            <a:endParaRPr lang="en-HU" sz="1200" dirty="0">
              <a:effectLst/>
              <a:latin typeface="Book Antiqua" panose="02040602050305030304" pitchFamily="18" charset="0"/>
              <a:ea typeface="Calibri" panose="020F0502020204030204" pitchFamily="34" charset="0"/>
            </a:endParaRPr>
          </a:p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Némi irodalomkutatás, ha tudunk más rendszereket vagy kutatásokat mondani, akik hasonló dolgot csináltak, itt 1 percben meg lehet őket említeni.</a:t>
            </a:r>
            <a:endParaRPr lang="en-HU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rendszerünk elméleti felépítése, ábrák, diagrammok, hogy oldottuk meg, de nem kell túl sok részletbe belemenni.</a:t>
            </a:r>
            <a:endParaRPr lang="en-HU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Teszteredmények, mérési eredmények, bármely fizikai eredmény a rendszerről (táblázatok, villódzó fények, bármi ami van és mutatja, hogy működik a rendszer).</a:t>
            </a:r>
            <a:endParaRPr lang="en-HU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9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(ahol </a:t>
            </a:r>
            <a:r>
              <a:rPr lang="hu-HU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hu-H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eleme [8,15]): Összefoglalás: "Ebben az előadásban..." szépen összefoglaljuk, hogy miről beszéltük, kb. a 10. percnél kéne ide érnünk. Szólni fognak a vizsgáztatók, ha lejárt az időnk, ekkor ide kell ugrani és 15 mp. alatt be lehet fejezni. Ide kerül továbbá a "A kutatás következő szakaszában így meg így lehetne folytatni" rész, azaz a Kitekintés is.</a:t>
            </a:r>
            <a:endParaRPr lang="en-HU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"A bírálati kérdések", azaz itt kell megválaszolnunk őket, ha nem tettük meg korábban az előadás során.</a:t>
            </a:r>
            <a:endParaRPr lang="en-HU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3923D-B9BF-9F44-A2FF-065E37B81C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224BB-8B2A-DAC8-C639-7AFC71C0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DB729-389C-094B-088B-455E881A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29A5A-C01B-C30D-322A-370A75AC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BAB40-B418-C57F-9D2B-0B59F6DBA8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DD4A2-8905-B3B6-7B4E-BC7DC0BF19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96AA-9B63-941C-D200-A58A7881F7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44D521-68E2-C749-A9F2-60A3C26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C526D04-089F-244B-A268-711014C0541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44F5B-BB6C-594B-AAE4-1DAE75D4579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C63D0-E122-C42C-8699-75371E6C3C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A246E-9ED1-F56D-AFEB-9663A38155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836EB-766A-534F-BC98-A335FAD9B5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F10F20-35A6-ED40-9E2D-1BA07143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11E014-B156-CD4D-B9F4-89FEC375B5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2ED5-478C-D963-7335-3D1632F9067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0E9D7-6491-CF2B-4FEB-DAEED1245F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82CE-502F-8D74-ACD7-9923CF23C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4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7A55-9880-3C43-B0CB-B0B25AAE0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10C58-1586-BA41-83F6-2A9D940C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2C0782F-43EC-1642-8533-41A1B40849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25818-DC27-6687-05F3-B51672143FA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36C90-5AD9-320A-59B9-E0AB55C7EE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6BDCF-C19B-E208-1B3C-B3A2F5C726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0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B78C12-7B56-EB47-8169-D4C23F005A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1BA0E-534C-F2DC-032F-B50C1CB2049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5AAE1-A223-C35F-D869-2F55FA8B02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06A54-26E0-ED57-D78C-DA8D5E163F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4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41764-F0ED-C461-8D7D-D1284327D16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BD3F30D-F5EC-2FAC-153B-BCBE5BF008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0478CE-1E33-419B-2EE4-6E6856FC2D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79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31A1A-3F14-302D-6C5A-E4E99B1F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4ADCAD-A13C-B425-BBD6-5F39EBBF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F70D1A-D1DD-B0FE-2D10-2CF1BE7E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93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396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DFE2D-E7BB-21D0-ADAA-E0884AC0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33899-8D5F-3113-7E52-D045F72D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4CAAB-C73B-AC44-8D87-ABB05F15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4DFB1-9C12-D227-3AA7-CAF6605F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31592-557D-55DF-593C-B355DEBC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C3A62-1A50-14DF-6B57-A8E011D0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7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913D1-5832-D218-86E8-F91E31AE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0BF35-2F17-9BD9-5CA6-51FAEA4E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49E88-B61B-E0E1-98D3-A9A52897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4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C1BC3-E15F-D34B-BD28-F312B456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9759E2-B98B-5C46-9D45-1A01AB96D6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7AB82-C89B-201A-784E-EBFE075EC76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B9A5-5268-5F9A-801E-B3896991A9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36AA-7D22-00AA-C615-219345A769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97978-22A8-146B-2DAA-C2A4A3AA48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FF04B-5839-5CA2-F310-E213234C80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14498-F86D-2070-C6E0-214C7699AC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47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F8C7-AC16-356E-2D97-88C17625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6D821-4678-9F78-55CF-F03730B7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5A853-D785-00DE-71BE-3F2F544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0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84990-DDEA-074F-B7F3-DCC5048538F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E8688-2606-C0DE-28A7-0B7627AE3F7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B3686-A1BA-7912-4514-33B5C31830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0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39A34-7147-E4AD-94A4-84768D20A97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D9C42-C95D-07AB-9421-F13C901675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5AB12-FDCC-4341-9C53-43D4014DD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2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19332-C130-D1DD-B011-7FC1DC78EB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41BC82-AE54-2914-B7A7-8C395DD862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BB4224-EA71-411E-BFCE-18BB6AC88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02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97BCC-525C-9C4B-C44E-E1F138EA60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F40C4-A75E-3214-391F-CFA3BC9B2FE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865C1-6C67-0F49-B08B-073425351B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FCA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E5F48-7E9E-3344-95A6-888280517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F70779-D3A3-3F42-B1A3-2A64CC1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DA728C8-7909-7349-AF65-927D93833B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476DC-EFEE-FC2B-FD97-4A266B25BF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03E2F-463F-2E22-60AB-B4F074CBEB3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757B8-7CD7-F858-1E7F-2AA6A4321F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61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9AD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30408-977E-D047-99A9-EF2FB6303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151F39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23265-71EE-1044-933D-610CE9D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4E90D23-247A-EE46-8AC0-0876ABD703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BE84E-810F-605C-6D18-DFCFA68F5F2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21CAA-FBC6-2AF2-7B49-8569761D73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463D4-85DB-675D-410D-A1589DEDAB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55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B594C-28EC-D24F-B2E5-3A157560B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40FC90-3A93-CC4F-BDBD-612B4698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FCAAE3A-B1BE-E545-9E1E-1408EE6711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79CDA-45C5-ADAF-A009-7F1FCFE9BDD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98098-381F-2D5C-631C-4533C7C9B49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01B52-37F8-1779-9F78-3750BDD401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1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DBF87-7255-594B-B8D5-7346664AC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46C29-1AE7-DB4A-3A54-1F3A5833F93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3DA16-8B36-8B53-EDDF-9F6104F1DD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CEB70-E6BF-A88D-FECE-5B2BDC1D55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20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C5EAA2-9B6A-E64A-8911-60ED04B4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820C9-8081-0D4C-BC75-9F8EAD16AA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3C3DD-FF7F-7F59-E6EF-C526CACE6A6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5BA2D-84B0-A53A-B484-8A79822A19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85F8F-D389-8986-0434-28D1ADA513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59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32261-6C03-1685-4CED-3C854799EAB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5CFBAE0-9EFA-86F7-07A1-465AB73BEB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04D367-3F9D-D440-97BB-6CEA0C868A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42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4C8E4-09B6-00D0-DEDD-C627685F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09AB75-5EAA-5B19-9054-CBC9D0AC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8E436A-5599-4D13-A45E-24E96D12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9F47D-05B3-B9D7-427D-302235CA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598F7-3C59-559E-716A-780222C1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0EA50-792F-A113-5108-8774286F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1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4B0D8-211E-AEAF-FF12-F344B991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DF215-D2AC-1DAF-8C0D-9D0AD55E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6F582-E283-0B0A-6B36-05377ED9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89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129B8-B84A-9A60-09FB-4E2F6068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7EE14-A104-2A6F-01CB-A43482D1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4B39B-18B1-A8BD-149C-655DDBEC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507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1BB21-DF58-A31D-ED49-ADBCFCD9652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D69BF-F7C8-8799-BB28-E00046C588D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B6115-B269-07C0-B646-93DA66FF89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14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7D43C-FB9E-43F0-3A9C-DBFDBC40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C729A-0111-DB8C-9221-4E6BE140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B7A6A-3BF4-E12E-588E-C5589242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599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8CDF0-EC9A-82BB-EBE0-14111F8E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CEEA4-99E2-4EC5-BEA5-FCAC9582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F4011-A5D2-49EB-62F2-E57CC90C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22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1E862-047B-F0C4-AC1B-F9DF155019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64821-2D36-042E-4745-2565618FF4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6C7CC-D264-2845-14A0-24386E8CFA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8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84235-DC9F-D8B2-5516-156D0FC7F3A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5710F-0B2F-416A-6628-6B8EAA066B4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2438A-1078-70A9-3901-0DC9AA6EA1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061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2E805-CF76-5EE6-0239-B466D35C427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A05D2-C320-8387-2AF2-B5EBA3B2A5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3B964-FDA9-A286-240D-C1AB8EE5010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76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7498-5D83-1161-4648-5755206B36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E8ED3-BABA-485E-00FC-B832D67266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13C1A-2B91-E1CF-BCD4-FF3101237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443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45F54-89EE-A111-F412-83A3CC1C52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340A3-E65D-DE8C-7915-A5E090EB6B3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D452-897E-77E0-0109-E780112ACF2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4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95B7F-ECB4-6248-A0A2-F62D6AC5F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FAB0-F4E5-1650-5BDC-C49FE28154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93B7A-5CC7-6CB2-A685-20C6D9FDE8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6ADA-4693-5CFC-E382-19150CCF54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207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8A13E-A82D-56E2-5FC8-E64D049E65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D28FC-4464-BE28-AC8D-32D66A7DF1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2EEB-5C63-8A93-78AE-B09658893D5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234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126F9-1DCC-8A0C-B9DB-8B026975DDF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086D5C-D5DD-7E1B-F9D0-F58A0AB398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25EA85C-467F-2DB9-BB33-2C5003A4F1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557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24734-4011-2F2E-0B93-705D7251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338E68-04BA-82C5-64D4-323059C8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63F4DD-E3C4-B6DC-EE8D-75A17731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542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6BFF2-1D96-7DD9-B5B4-70CD0681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0CD73-BB69-92DE-AD85-49EAEBD3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E60F4-CDE6-099F-5AB8-A99115B1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474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526BF-E5BA-B0A1-49A0-5D7674BF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00E7A-26D1-D834-7FCC-46C8EF7A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2A594-ABDF-3E9F-D531-997B1BC5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8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EDBB7-67A2-1E0B-D70D-6D0C401D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BE6FA-C6E8-1F38-EB17-3BB5B95F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AA537-8946-E6E7-CBD2-D25E4A7A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63FCA-9C46-DD61-FDC7-82320322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718EA-9421-6CBF-8D79-7C2260BB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FC503-E87C-C36E-92C7-DB9F5F22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204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4F64-341C-8C48-AB77-8A949DA1BBBA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17D5CDA5-3A53-5E46-A290-DF842A007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599F495-558F-9649-98B4-9F3CA9A8D2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E1DD68F-DA22-9C49-8064-CEC7C15FE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88E35-00D3-845D-1499-FBDB6456F6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6D28E-0877-5DEC-D1ED-4DABB81326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B39DD-26E8-AE82-D75A-48DD4D92F4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948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348" y="806583"/>
            <a:ext cx="5118370" cy="556101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79333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3D028F-85E4-8C48-BB8B-072AE25016E1}"/>
              </a:ext>
            </a:extLst>
          </p:cNvPr>
          <p:cNvSpPr txBox="1">
            <a:spLocks/>
          </p:cNvSpPr>
          <p:nvPr userDrawn="1"/>
        </p:nvSpPr>
        <p:spPr>
          <a:xfrm>
            <a:off x="838200" y="3859451"/>
            <a:ext cx="10515600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b="0" i="0" dirty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0247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73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9506" y="0"/>
            <a:ext cx="8602494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B0F55F91-E516-2F42-AECB-A2C9794DB3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305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B77D0DC0-C86F-4C48-8D70-895CCE67EB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663" y="0"/>
            <a:ext cx="3589337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4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3FE367-E037-BC42-88CF-F795B875B73A}"/>
              </a:ext>
            </a:extLst>
          </p:cNvPr>
          <p:cNvSpPr/>
          <p:nvPr userDrawn="1"/>
        </p:nvSpPr>
        <p:spPr>
          <a:xfrm>
            <a:off x="8602494" y="0"/>
            <a:ext cx="3589506" cy="6858000"/>
          </a:xfrm>
          <a:prstGeom prst="rect">
            <a:avLst/>
          </a:prstGeom>
          <a:solidFill>
            <a:srgbClr val="15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67C13-785A-0946-98A3-B12917A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2B184-CC21-C745-A6DA-72AAACC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9797" y="2811145"/>
            <a:ext cx="2374900" cy="1235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569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8BB0511D-F4E3-EB4D-9398-BC16C61CCA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3082688-62D6-444E-B064-323A5DC8CB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solidFill>
                  <a:srgbClr val="151F39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58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E502-E6F3-4444-87C9-A65E26F2B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28866-35B6-914A-B5A9-66E6131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B4A01-0ECA-DD4F-A09C-3173A65A8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074BC-6EDF-0944-8B3C-7AE6E8073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86274-631A-A049-82B8-538E67B8221C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377D49C4-A45D-644B-AD2B-6EAFFDE1B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6DBA27-BAB5-D54C-A3FF-2FAC92323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653D0B01-4F09-DE4A-B06A-AC8D639893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6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DE6A3-B10C-404C-BF18-0CEA514C730B}"/>
              </a:ext>
            </a:extLst>
          </p:cNvPr>
          <p:cNvSpPr/>
          <p:nvPr userDrawn="1"/>
        </p:nvSpPr>
        <p:spPr>
          <a:xfrm>
            <a:off x="0" y="6156960"/>
            <a:ext cx="121920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464B05-4D02-4A4D-9267-0541C0FD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7C5F65-E688-C44D-B885-54F94A878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6373383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D50DA09-5E37-6E42-89A9-4C14752908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5241" y="6373382"/>
            <a:ext cx="2281518" cy="2681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8D02627-B6B2-DB44-915E-A33E4A4D2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72282" y="6363519"/>
            <a:ext cx="2281518" cy="268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7F672-8AAF-BDCC-11CE-7D796DADD82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408CF-4CDF-478C-A7FD-0ABF687A1EF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89597-8A02-1186-7FDC-44790A62D9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60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A8C6C6-6CC0-2949-B37A-1713BFD9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381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1E61ECE-DD11-434A-BFC5-CC3EAAD5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67722"/>
            <a:ext cx="5157787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E56921-ED46-5D4F-AA8E-D9DFBBDB5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381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091BFEA-2E6F-3C48-B971-A2D40529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67722"/>
            <a:ext cx="5183188" cy="252145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6336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43AB-7C91-2C44-A6E8-FB516DF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EA50-37C6-504C-8E89-23883020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9E83E-2118-7D46-A2B7-564DD36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24F8D7F-90CE-8F40-ABFC-EA424E71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0950"/>
            <a:ext cx="10515600" cy="556101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CDCE40-0EC3-1F4C-9FE1-6A8824F99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08779"/>
            <a:ext cx="1051560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CD87B-94EA-2977-E977-6040A5E90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DA609-B1D6-4F10-CE56-ADE1D750D6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07E79-817E-5300-FF61-8F1D0F5424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78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771B3-2B9D-8048-B51F-9405C1A5D1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126959"/>
            <a:ext cx="4495800" cy="847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0B1C2-1790-D504-806A-F68CF988BD2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BB1C5-153C-84AC-E517-262C05AB2D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462BE-FE72-1FC1-07D1-B1F865F011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172EDBD-51F8-B943-9EA9-8241793D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00"/>
            <a:ext cx="4495800" cy="123444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4038064-8CB6-2444-A59C-0493416AF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D9936037-E322-B849-8DB6-B5BAADE0BF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048" y="3429000"/>
            <a:ext cx="6099048" cy="3429000"/>
          </a:xfrm>
          <a:prstGeom prst="rect">
            <a:avLst/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F5623-7A56-58CB-80E4-610B73664F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E4DCD-94C6-A53D-F77E-C3926F65D4E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17DD9-8E46-FA22-A2B4-4C357630B2E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1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0234-2A1C-6C42-9BEC-FE38847B0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765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711" r:id="rId9"/>
    <p:sldLayoutId id="2147483690" r:id="rId10"/>
    <p:sldLayoutId id="2147483761" r:id="rId11"/>
    <p:sldLayoutId id="2147483746" r:id="rId12"/>
    <p:sldLayoutId id="2147483747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903C85-69BE-E743-BB5D-297DC90D373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4FC91-95D7-DDF9-C29F-700D4A92C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340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6" r:id="rId3"/>
    <p:sldLayoutId id="2147483699" r:id="rId4"/>
    <p:sldLayoutId id="2147483700" r:id="rId5"/>
    <p:sldLayoutId id="2147483701" r:id="rId6"/>
    <p:sldLayoutId id="2147483704" r:id="rId7"/>
    <p:sldLayoutId id="2147483705" r:id="rId8"/>
    <p:sldLayoutId id="2147483760" r:id="rId9"/>
    <p:sldLayoutId id="2147483748" r:id="rId10"/>
    <p:sldLayoutId id="2147483749" r:id="rId11"/>
    <p:sldLayoutId id="2147483750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CAF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C45AA-1AE1-EF42-B8AA-C1BE170CF52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D4EE4D-CD57-6037-CB62-5B6CDC4BA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3364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7" r:id="rId4"/>
    <p:sldLayoutId id="2147483720" r:id="rId5"/>
    <p:sldLayoutId id="2147483722" r:id="rId6"/>
    <p:sldLayoutId id="2147483723" r:id="rId7"/>
    <p:sldLayoutId id="2147483724" r:id="rId8"/>
    <p:sldLayoutId id="2147483759" r:id="rId9"/>
    <p:sldLayoutId id="2147483753" r:id="rId10"/>
    <p:sldLayoutId id="2147483725" r:id="rId11"/>
    <p:sldLayoutId id="2147483726" r:id="rId12"/>
    <p:sldLayoutId id="2147483727" r:id="rId13"/>
    <p:sldLayoutId id="214748372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AD1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E1F3-57A4-974B-A247-1B459E35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7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Minta</a:t>
            </a:r>
            <a:r>
              <a:rPr lang="en-US" dirty="0"/>
              <a:t> </a:t>
            </a:r>
            <a:r>
              <a:rPr lang="hu-HU" dirty="0"/>
              <a:t>Cím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4C3-A5B2-274A-A455-F541304AF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95E1-C8FC-3144-845B-25603A5E2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151F3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1E5ACF1-2035-ED44-A2A6-3FD409EE1D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593CD-AD13-FC40-9134-AFE14BE8B96E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07414" y="633173"/>
            <a:ext cx="1822107" cy="5017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5E374-B4B5-B368-3A41-161D6A208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411786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8" r:id="rId5"/>
    <p:sldLayoutId id="2147483739" r:id="rId6"/>
    <p:sldLayoutId id="2147483740" r:id="rId7"/>
    <p:sldLayoutId id="2147483741" r:id="rId8"/>
    <p:sldLayoutId id="2147483762" r:id="rId9"/>
    <p:sldLayoutId id="2147483756" r:id="rId10"/>
    <p:sldLayoutId id="2147483742" r:id="rId11"/>
    <p:sldLayoutId id="2147483743" r:id="rId12"/>
    <p:sldLayoutId id="2147483744" r:id="rId13"/>
    <p:sldLayoutId id="214748374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151F39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047A-40B1-4E46-80BD-4C0081F8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506" y="1300609"/>
            <a:ext cx="4684986" cy="556101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latin typeface="Book Antiqua" panose="02040602050305030304" pitchFamily="18" charset="0"/>
              </a:rPr>
              <a:t>Hertelendy</a:t>
            </a:r>
            <a:r>
              <a:rPr lang="en-US" sz="4000" dirty="0"/>
              <a:t> </a:t>
            </a:r>
            <a:r>
              <a:rPr lang="en-US" sz="3600" dirty="0" err="1">
                <a:latin typeface="Book Antiqua" panose="02040602050305030304" pitchFamily="18" charset="0"/>
              </a:rPr>
              <a:t>András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F80553-DB6E-26DC-F81A-1427C9654669}"/>
              </a:ext>
            </a:extLst>
          </p:cNvPr>
          <p:cNvSpPr txBox="1">
            <a:spLocks/>
          </p:cNvSpPr>
          <p:nvPr/>
        </p:nvSpPr>
        <p:spPr>
          <a:xfrm>
            <a:off x="3753506" y="5510716"/>
            <a:ext cx="4684986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2800" dirty="0">
                <a:latin typeface="Book Antiqua" panose="02040602050305030304" pitchFamily="18" charset="0"/>
              </a:rPr>
              <a:t>Dr. </a:t>
            </a:r>
            <a:r>
              <a:rPr lang="en-US" sz="2800" dirty="0" err="1">
                <a:latin typeface="Book Antiqua" panose="02040602050305030304" pitchFamily="18" charset="0"/>
              </a:rPr>
              <a:t>Tusor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Balázs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9F658B-7D21-BFEB-BE71-44887FD2D806}"/>
              </a:ext>
            </a:extLst>
          </p:cNvPr>
          <p:cNvSpPr txBox="1">
            <a:spLocks/>
          </p:cNvSpPr>
          <p:nvPr/>
        </p:nvSpPr>
        <p:spPr>
          <a:xfrm>
            <a:off x="4292161" y="4954615"/>
            <a:ext cx="3607676" cy="5561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2800" dirty="0" err="1">
                <a:latin typeface="Book Antiqua" panose="02040602050305030304" pitchFamily="18" charset="0"/>
              </a:rPr>
              <a:t>Konzulens</a:t>
            </a:r>
            <a:r>
              <a:rPr lang="en-US" sz="2800" dirty="0">
                <a:latin typeface="Book Antiqua" panose="0204060205030503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F7019-394F-91A9-681C-75F87C0B9834}"/>
              </a:ext>
            </a:extLst>
          </p:cNvPr>
          <p:cNvSpPr txBox="1"/>
          <p:nvPr/>
        </p:nvSpPr>
        <p:spPr>
          <a:xfrm>
            <a:off x="1891004" y="2528499"/>
            <a:ext cx="84099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 err="1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Túra</a:t>
            </a:r>
            <a:r>
              <a:rPr lang="en-GB" sz="360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útvonalak</a:t>
            </a:r>
            <a:r>
              <a:rPr lang="en-GB" sz="360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menetidejének</a:t>
            </a:r>
            <a:r>
              <a:rPr lang="en-GB" sz="360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következtetése</a:t>
            </a:r>
            <a:r>
              <a:rPr lang="en-GB" sz="360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mesterséges</a:t>
            </a:r>
            <a:r>
              <a:rPr lang="en-GB" sz="360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intelligencia</a:t>
            </a:r>
            <a:r>
              <a:rPr lang="en-GB" sz="36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sz="3600" dirty="0" err="1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használatával</a:t>
            </a:r>
            <a:endParaRPr lang="en-GB" sz="360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8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EB5F-D064-D747-9514-DAB589BE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8" y="1388411"/>
            <a:ext cx="10515600" cy="556101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HU" sz="1800" dirty="0">
              <a:effectLst/>
              <a:latin typeface="Book Antiqua" panose="0204060205030503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BA018-16B8-DEFD-FA3B-6FDBE9CB19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E5ACF1-2035-ED44-A2A6-3FD409EE1DA9}" type="slidenum">
              <a:rPr lang="en-US" sz="1600" smtClean="0"/>
              <a:pPr/>
              <a:t>2</a:t>
            </a:fld>
            <a:r>
              <a:rPr lang="en-US" sz="16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714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9FDF3-4213-BB41-8106-28D9663BA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9874" y="1666461"/>
            <a:ext cx="5157787" cy="1701702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HU" sz="1800" dirty="0">
              <a:effectLst/>
              <a:latin typeface="Book Antiqua" panose="0204060205030503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7BA255-545B-8C27-5B0B-A85254B9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z="1600" smtClean="0"/>
              <a:pPr/>
              <a:t>3</a:t>
            </a:fld>
            <a:r>
              <a:rPr lang="en-US" sz="16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8925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9041D08-C7BB-C41E-B67E-44D2A02E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6466" y="1828800"/>
            <a:ext cx="5157787" cy="1701702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874D-39E0-6932-3BCB-86AF5FD9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E5ACF1-2035-ED44-A2A6-3FD409EE1DA9}" type="slidenum">
              <a:rPr lang="en-US" sz="1600" smtClean="0"/>
              <a:pPr/>
              <a:t>4</a:t>
            </a:fld>
            <a:r>
              <a:rPr lang="en-US" sz="16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55380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9041D08-C7BB-C41E-B67E-44D2A02E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6466" y="1828800"/>
            <a:ext cx="5157787" cy="1701702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DD3B1-C855-8BE6-C529-B7EAC0E0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z="1600" smtClean="0"/>
              <a:pPr/>
              <a:t>5</a:t>
            </a:fld>
            <a:r>
              <a:rPr lang="en-US" sz="16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60348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9041D08-C7BB-C41E-B67E-44D2A02E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6466" y="1828800"/>
            <a:ext cx="5157787" cy="1701702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765D9-6205-98B3-783B-E0B5E0C1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E5ACF1-2035-ED44-A2A6-3FD409EE1DA9}" type="slidenum">
              <a:rPr lang="en-US" sz="1600" smtClean="0"/>
              <a:pPr/>
              <a:t>6</a:t>
            </a:fld>
            <a:r>
              <a:rPr lang="en-US" sz="16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43206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9041D08-C7BB-C41E-B67E-44D2A02E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6466" y="1828800"/>
            <a:ext cx="5157787" cy="2729948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F0789-B5A6-6F3A-5267-20BFBE6A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z="1600" smtClean="0"/>
              <a:pPr/>
              <a:t>7</a:t>
            </a:fld>
            <a:r>
              <a:rPr lang="en-US" sz="16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017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9041D08-C7BB-C41E-B67E-44D2A02E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6466" y="1828800"/>
            <a:ext cx="5157787" cy="2729948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H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6DCC9-FFDB-7D11-5C9D-DC7EFE9F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ACF1-2035-ED44-A2A6-3FD409EE1DA9}" type="slidenum">
              <a:rPr lang="en-US" sz="1600" smtClean="0"/>
              <a:pPr/>
              <a:t>8</a:t>
            </a:fld>
            <a:r>
              <a:rPr lang="en-US" sz="1600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4013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79463D-2949-B85B-1E6A-ADDA64056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/>
          </a:bodyPr>
          <a:lstStyle/>
          <a:p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szíves</a:t>
            </a:r>
            <a:r>
              <a:rPr lang="en-US" dirty="0"/>
              <a:t> </a:t>
            </a:r>
            <a:r>
              <a:rPr lang="en-US" dirty="0" err="1"/>
              <a:t>figyelmüket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1720329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NG">
      <a:dk1>
        <a:srgbClr val="000000"/>
      </a:dk1>
      <a:lt1>
        <a:srgbClr val="FFFFFF"/>
      </a:lt1>
      <a:dk2>
        <a:srgbClr val="006EB6"/>
      </a:dk2>
      <a:lt2>
        <a:srgbClr val="E7E6E6"/>
      </a:lt2>
      <a:accent1>
        <a:srgbClr val="006CA9"/>
      </a:accent1>
      <a:accent2>
        <a:srgbClr val="009EE0"/>
      </a:accent2>
      <a:accent3>
        <a:srgbClr val="A5A5A5"/>
      </a:accent3>
      <a:accent4>
        <a:srgbClr val="00022A"/>
      </a:accent4>
      <a:accent5>
        <a:srgbClr val="D9D9D5"/>
      </a:accent5>
      <a:accent6>
        <a:srgbClr val="FF7548"/>
      </a:accent6>
      <a:hlink>
        <a:srgbClr val="009DDF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266</Words>
  <Application>Microsoft Macintosh PowerPoint</Application>
  <PresentationFormat>Widescreen</PresentationFormat>
  <Paragraphs>26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Book Antiqua</vt:lpstr>
      <vt:lpstr>Calibri</vt:lpstr>
      <vt:lpstr>Open Sans</vt:lpstr>
      <vt:lpstr>Open Sans Light</vt:lpstr>
      <vt:lpstr>Symbol</vt:lpstr>
      <vt:lpstr>Times New Roman</vt:lpstr>
      <vt:lpstr>2_Office Theme</vt:lpstr>
      <vt:lpstr>3_Office Theme</vt:lpstr>
      <vt:lpstr>4_Office Theme</vt:lpstr>
      <vt:lpstr>5_Office Theme</vt:lpstr>
      <vt:lpstr>Hertelendy András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Hertelendy András</cp:lastModifiedBy>
  <cp:revision>98</cp:revision>
  <cp:lastPrinted>2019-02-21T16:25:53Z</cp:lastPrinted>
  <dcterms:created xsi:type="dcterms:W3CDTF">2019-01-21T14:36:44Z</dcterms:created>
  <dcterms:modified xsi:type="dcterms:W3CDTF">2024-05-17T10:44:25Z</dcterms:modified>
</cp:coreProperties>
</file>