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uliacoburn:Desktop:WorldVUZE:WorldVUZE%20Research:Business%20Development%20and%20Management%20Research:WorldVUZE%20Testing:Graph%201_What%20BSS%20students%20thoughts%20Ruchugi%20Students%20would%20Sa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uliacoburn:Desktop:WorldVUZE:WorldVUZE%20Research:Business%20Development%20and%20Management%20Research:WorldVUZE%20Testing:Graph2_What%20Ruchugi%20Students%20Sai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uliacoburn:Desktop:WorldVUZE:WorldVUZE%20Research:Business%20Development%20and%20Management%20Research:WorldVUZE%20Testing:Graph3_Where%20BSS%20Students%20Got%20Their%20Information%20About%20Tanzania%20From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uliacoburn:Desktop:WorldVUZE:WorldVUZE%20Research:Business%20Development%20and%20Management%20Research:WorldVUZE%20Testing:BSS%20Students%20Expected%20To%20See%20Tanzanian%20Students%20Respond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uliacoburn:Desktop:WorldVUZE:WorldVUZE%20Research:Business%20Development%20and%20Management%20Research:WorldVUZE%20Testing:BSS%20Students%20Surprised%20to%20See%20When%20Reading%20Tanzanian%20Student%20Respons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What</a:t>
            </a:r>
            <a:r>
              <a:rPr lang="en-US" baseline="0"/>
              <a:t> BSS Students Thought the Major Problems are In Tanzania</a:t>
            </a:r>
            <a:endParaRPr lang="en-US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Sheet1!$E$1</c:f>
              <c:strCache>
                <c:ptCount val="1"/>
                <c:pt idx="0">
                  <c:v>Number of Students</c:v>
                </c:pt>
              </c:strCache>
            </c:strRef>
          </c:tx>
          <c:dLbls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Sheet1!$D$2:$D$9</c:f>
              <c:strCache>
                <c:ptCount val="8"/>
                <c:pt idx="0">
                  <c:v>Water Issues (Water is not clean, Water is too Far Away, Not Enough Water)</c:v>
                </c:pt>
                <c:pt idx="1">
                  <c:v>Money/Resource Issues (Not Enough Money, Lack of Opportunity, Small House, Poor Quality House</c:v>
                </c:pt>
                <c:pt idx="2">
                  <c:v>Education  Issues (Not Everybody Can Go To School (Girls), Can't Get a Good Education, Distance to School)</c:v>
                </c:pt>
                <c:pt idx="3">
                  <c:v>Other (People are Not Happy, To be Nicer, Too Hot, Not Enough Things to Do)</c:v>
                </c:pt>
                <c:pt idx="4">
                  <c:v>Health Issues (Not Enough Doctors, Garbage Everywhere)</c:v>
                </c:pt>
                <c:pt idx="5">
                  <c:v>Animal Issues (Not Enough Animals, Hunters Are Killing Animals)</c:v>
                </c:pt>
                <c:pt idx="6">
                  <c:v>Home Issues (Too Many Chores)</c:v>
                </c:pt>
                <c:pt idx="7">
                  <c:v>Technology Issues (Not Enough Technology)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11.0</c:v>
                </c:pt>
                <c:pt idx="1">
                  <c:v>7.0</c:v>
                </c:pt>
                <c:pt idx="2">
                  <c:v>4.0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2.0</c:v>
                </c:pt>
                <c:pt idx="7">
                  <c:v>1.0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52103565179352"/>
          <c:y val="0.14933100029163"/>
          <c:w val="0.338007655293088"/>
          <c:h val="0.786180519101779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What Ruchugi Students Said Were Their Major Problems in Tanzania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Students</c:v>
                </c:pt>
              </c:strCache>
            </c:strRef>
          </c:tx>
          <c:dLbls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Sheet1!$A$2:$A$11</c:f>
              <c:strCache>
                <c:ptCount val="10"/>
                <c:pt idx="0">
                  <c:v>Animal Issues (Dangerous animals i.e. monkey, lion, elephant, dogs, snake, scorpian)</c:v>
                </c:pt>
                <c:pt idx="1">
                  <c:v>Resource Issues (Lack of Electricity, Poor Transportation)</c:v>
                </c:pt>
                <c:pt idx="2">
                  <c:v>Bad Behaviour (Thieves, Drunk People)</c:v>
                </c:pt>
                <c:pt idx="3">
                  <c:v>Education  Issues (Misunderstanding of environmental education, Not Enough Teachers, Gesthous Near School, Uneducated People)</c:v>
                </c:pt>
                <c:pt idx="4">
                  <c:v>Other (No problems at home, Time Management, People, Shell, Food, Unhappiness)</c:v>
                </c:pt>
                <c:pt idx="5">
                  <c:v>Water Issues (Water, Safe Drinking Water)</c:v>
                </c:pt>
                <c:pt idx="6">
                  <c:v>Health Issues ( Disease, Malaria Disease, Hospital Too Far Away)</c:v>
                </c:pt>
                <c:pt idx="7">
                  <c:v>Environmental Issues (Mountain and stone, Tree Cultivation, Drought)</c:v>
                </c:pt>
                <c:pt idx="8">
                  <c:v>Money Issues (Poor People, Not Enough Money)</c:v>
                </c:pt>
                <c:pt idx="9">
                  <c:v>Home Issues (Home Noise Pollution)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22.0</c:v>
                </c:pt>
                <c:pt idx="1">
                  <c:v>10.0</c:v>
                </c:pt>
                <c:pt idx="2">
                  <c:v>10.0</c:v>
                </c:pt>
                <c:pt idx="3">
                  <c:v>7.0</c:v>
                </c:pt>
                <c:pt idx="4">
                  <c:v>7.0</c:v>
                </c:pt>
                <c:pt idx="5">
                  <c:v>6.0</c:v>
                </c:pt>
                <c:pt idx="6">
                  <c:v>5.0</c:v>
                </c:pt>
                <c:pt idx="7">
                  <c:v>5.0</c:v>
                </c:pt>
                <c:pt idx="8">
                  <c:v>3.0</c:v>
                </c:pt>
                <c:pt idx="9">
                  <c:v>1.0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3314960629921"/>
          <c:y val="0.123414360665066"/>
          <c:w val="0.348708989501312"/>
          <c:h val="0.818208473143833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Where BSS Students Get Their Information</a:t>
            </a:r>
            <a:r>
              <a:rPr lang="en-US" baseline="0"/>
              <a:t> About Tanzania From</a:t>
            </a:r>
            <a:endParaRPr lang="en-US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Students</c:v>
                </c:pt>
              </c:strCache>
            </c:strRef>
          </c:tx>
          <c:dLbls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Sheet1!$A$2:$A$11</c:f>
              <c:strCache>
                <c:ptCount val="10"/>
                <c:pt idx="0">
                  <c:v>Speakers that Come to Your School</c:v>
                </c:pt>
                <c:pt idx="1">
                  <c:v>Books</c:v>
                </c:pt>
                <c:pt idx="2">
                  <c:v>Commercials</c:v>
                </c:pt>
                <c:pt idx="3">
                  <c:v>Friends</c:v>
                </c:pt>
                <c:pt idx="4">
                  <c:v>People that have Traveled to Tanzania</c:v>
                </c:pt>
                <c:pt idx="5">
                  <c:v>Movies</c:v>
                </c:pt>
                <c:pt idx="6">
                  <c:v>Family Members</c:v>
                </c:pt>
                <c:pt idx="7">
                  <c:v>None </c:v>
                </c:pt>
                <c:pt idx="8">
                  <c:v>Television Programs</c:v>
                </c:pt>
                <c:pt idx="9">
                  <c:v>People that are From Tanzania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10.0</c:v>
                </c:pt>
                <c:pt idx="1">
                  <c:v>9.0</c:v>
                </c:pt>
                <c:pt idx="2">
                  <c:v>8.0</c:v>
                </c:pt>
                <c:pt idx="3">
                  <c:v>8.0</c:v>
                </c:pt>
                <c:pt idx="4">
                  <c:v>6.0</c:v>
                </c:pt>
                <c:pt idx="5">
                  <c:v>5.0</c:v>
                </c:pt>
                <c:pt idx="6">
                  <c:v>5.0</c:v>
                </c:pt>
                <c:pt idx="7">
                  <c:v>4.0</c:v>
                </c:pt>
                <c:pt idx="8">
                  <c:v>3.0</c:v>
                </c:pt>
                <c:pt idx="9">
                  <c:v>3.0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81889873140857"/>
          <c:y val="0.129621430773111"/>
          <c:w val="0.310102143482065"/>
          <c:h val="0.821465911802347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u="none" strike="noStrike" baseline="0">
                <a:effectLst/>
              </a:rPr>
              <a:t>BSS Students Expected To See When Reading Tanzanian Student's Responses</a:t>
            </a:r>
            <a:r>
              <a:rPr lang="en-US" sz="1800" b="1" i="0" u="none" strike="noStrike" baseline="0"/>
              <a:t> </a:t>
            </a:r>
            <a:endParaRPr lang="en-US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Students</c:v>
                </c:pt>
              </c:strCache>
            </c:strRef>
          </c:tx>
          <c:dLbls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Sheet1!$A$2:$A$12</c:f>
              <c:strCache>
                <c:ptCount val="11"/>
                <c:pt idx="0">
                  <c:v>Animal Issues (lion, big harsh animals, animals)</c:v>
                </c:pt>
                <c:pt idx="1">
                  <c:v>Resource Issues (Electricity, no electricity)</c:v>
                </c:pt>
                <c:pt idx="2">
                  <c:v>Health Issues ( Diseases, Malaria Disease)</c:v>
                </c:pt>
                <c:pt idx="3">
                  <c:v>Other ( Food, Unhappy)</c:v>
                </c:pt>
                <c:pt idx="4">
                  <c:v>Money Issues (Poor People, Not Enough Money)</c:v>
                </c:pt>
                <c:pt idx="5">
                  <c:v>Water Issues (Water, Dirty Water)</c:v>
                </c:pt>
                <c:pt idx="6">
                  <c:v>Environmental Issues (Environment, Stones)</c:v>
                </c:pt>
                <c:pt idx="7">
                  <c:v>Responses Tanzanian Students Did Not Say (Shelter, No water)</c:v>
                </c:pt>
                <c:pt idx="8">
                  <c:v>Bad Behaviour (Thieves)</c:v>
                </c:pt>
                <c:pt idx="9">
                  <c:v>Home Issues (Home Noise Pollution)</c:v>
                </c:pt>
                <c:pt idx="10">
                  <c:v>Education  Issues 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6.0</c:v>
                </c:pt>
                <c:pt idx="1">
                  <c:v>5.0</c:v>
                </c:pt>
                <c:pt idx="2">
                  <c:v>5.0</c:v>
                </c:pt>
                <c:pt idx="3">
                  <c:v>4.0</c:v>
                </c:pt>
                <c:pt idx="4">
                  <c:v>4.0</c:v>
                </c:pt>
                <c:pt idx="5">
                  <c:v>2.0</c:v>
                </c:pt>
                <c:pt idx="6">
                  <c:v>2.0</c:v>
                </c:pt>
                <c:pt idx="7">
                  <c:v>2.0</c:v>
                </c:pt>
                <c:pt idx="8">
                  <c:v>1.0</c:v>
                </c:pt>
                <c:pt idx="9">
                  <c:v>1.0</c:v>
                </c:pt>
                <c:pt idx="10">
                  <c:v>0.0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6393372703412"/>
          <c:y val="0.134880867164332"/>
          <c:w val="0.346123031496063"/>
          <c:h val="0.847097404491105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u="none" strike="noStrike" baseline="0">
                <a:effectLst/>
              </a:rPr>
              <a:t>BSS Students Surprised To See When Reading Tanzanian Student's Responses</a:t>
            </a:r>
            <a:r>
              <a:rPr lang="en-US" sz="1800" b="1" i="0" u="none" strike="noStrike" baseline="0"/>
              <a:t> </a:t>
            </a:r>
            <a:endParaRPr lang="en-US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Students</c:v>
                </c:pt>
              </c:strCache>
            </c:strRef>
          </c:tx>
          <c:dLbls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Sheet1!$A$2:$A$11</c:f>
              <c:strCache>
                <c:ptCount val="10"/>
                <c:pt idx="0">
                  <c:v>Bad Behaviour (Thieves, Drunkers, alcohol)</c:v>
                </c:pt>
                <c:pt idx="1">
                  <c:v>Animal Issues (Sharp dogs, Dangerous animals and insects, Harsh animals, Animals)</c:v>
                </c:pt>
                <c:pt idx="2">
                  <c:v>Education  Issues (Uneducated People, Stupidity, Not enough teachers, Gesthous Near to School)</c:v>
                </c:pt>
                <c:pt idx="3">
                  <c:v>Other (Management, People)</c:v>
                </c:pt>
                <c:pt idx="4">
                  <c:v>Health Issues (Disease, Malaria Disease, Hospital Too Far Away)</c:v>
                </c:pt>
                <c:pt idx="5">
                  <c:v>Resource Issues (Road, Electricity)</c:v>
                </c:pt>
                <c:pt idx="6">
                  <c:v>Environmental Issues (Mountain and stone)</c:v>
                </c:pt>
                <c:pt idx="7">
                  <c:v>Home Issues (Home Noise Pollution)</c:v>
                </c:pt>
                <c:pt idx="8">
                  <c:v>Water Issues</c:v>
                </c:pt>
                <c:pt idx="9">
                  <c:v>Money Issues 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9.0</c:v>
                </c:pt>
                <c:pt idx="1">
                  <c:v>6.0</c:v>
                </c:pt>
                <c:pt idx="2">
                  <c:v>6.0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1.0</c:v>
                </c:pt>
                <c:pt idx="7">
                  <c:v>1.0</c:v>
                </c:pt>
                <c:pt idx="8">
                  <c:v>0.0</c:v>
                </c:pt>
                <c:pt idx="9">
                  <c:v>0.0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2093175853018"/>
          <c:y val="0.122205958857606"/>
          <c:w val="0.349718503937008"/>
          <c:h val="0.832304145859456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446-517F-AB45-B6CA-F08B4A060708}" type="datetimeFigureOut">
              <a:rPr lang="en-US" smtClean="0"/>
              <a:t>12-02-11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B8BE-A713-B349-94AF-D6D11C9B6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6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446-517F-AB45-B6CA-F08B4A060708}" type="datetimeFigureOut">
              <a:rPr lang="en-US" smtClean="0"/>
              <a:t>12-02-11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B8BE-A713-B349-94AF-D6D11C9B6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0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446-517F-AB45-B6CA-F08B4A060708}" type="datetimeFigureOut">
              <a:rPr lang="en-US" smtClean="0"/>
              <a:t>12-02-11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B8BE-A713-B349-94AF-D6D11C9B6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5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446-517F-AB45-B6CA-F08B4A060708}" type="datetimeFigureOut">
              <a:rPr lang="en-US" smtClean="0"/>
              <a:t>12-02-11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B8BE-A713-B349-94AF-D6D11C9B6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5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446-517F-AB45-B6CA-F08B4A060708}" type="datetimeFigureOut">
              <a:rPr lang="en-US" smtClean="0"/>
              <a:t>12-02-11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B8BE-A713-B349-94AF-D6D11C9B6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9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446-517F-AB45-B6CA-F08B4A060708}" type="datetimeFigureOut">
              <a:rPr lang="en-US" smtClean="0"/>
              <a:t>12-02-11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B8BE-A713-B349-94AF-D6D11C9B6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8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446-517F-AB45-B6CA-F08B4A060708}" type="datetimeFigureOut">
              <a:rPr lang="en-US" smtClean="0"/>
              <a:t>12-02-11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B8BE-A713-B349-94AF-D6D11C9B6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9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446-517F-AB45-B6CA-F08B4A060708}" type="datetimeFigureOut">
              <a:rPr lang="en-US" smtClean="0"/>
              <a:t>12-02-11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B8BE-A713-B349-94AF-D6D11C9B6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8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446-517F-AB45-B6CA-F08B4A060708}" type="datetimeFigureOut">
              <a:rPr lang="en-US" smtClean="0"/>
              <a:t>12-02-11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B8BE-A713-B349-94AF-D6D11C9B6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9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446-517F-AB45-B6CA-F08B4A060708}" type="datetimeFigureOut">
              <a:rPr lang="en-US" smtClean="0"/>
              <a:t>12-02-11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B8BE-A713-B349-94AF-D6D11C9B6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5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446-517F-AB45-B6CA-F08B4A060708}" type="datetimeFigureOut">
              <a:rPr lang="en-US" smtClean="0"/>
              <a:t>12-02-11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B8BE-A713-B349-94AF-D6D11C9B6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4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56446-517F-AB45-B6CA-F08B4A060708}" type="datetimeFigureOut">
              <a:rPr lang="en-US" smtClean="0"/>
              <a:t>12-02-11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3B8BE-A713-B349-94AF-D6D11C9B6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1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orldVUZE_profile3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5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rldVUZE_profile3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3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ldVUZE_profileF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4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70947337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8090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430492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0811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57583413"/>
              </p:ext>
            </p:extLst>
          </p:nvPr>
        </p:nvGraphicFramePr>
        <p:xfrm>
          <a:off x="0" y="-57150"/>
          <a:ext cx="9144000" cy="6915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2293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99005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307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663286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145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49</Words>
  <Application>Microsoft Macintosh PowerPoint</Application>
  <PresentationFormat>On-screen Show (4:3)</PresentationFormat>
  <Paragraphs>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Coburn</dc:creator>
  <cp:lastModifiedBy>Julia Coburn</cp:lastModifiedBy>
  <cp:revision>12</cp:revision>
  <dcterms:created xsi:type="dcterms:W3CDTF">2012-02-11T18:53:34Z</dcterms:created>
  <dcterms:modified xsi:type="dcterms:W3CDTF">2012-02-11T20:59:20Z</dcterms:modified>
</cp:coreProperties>
</file>