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446-517F-AB45-B6CA-F08B4A060708}" type="datetimeFigureOut">
              <a:rPr lang="en-US" smtClean="0"/>
              <a:t>12-02-11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B8BE-A713-B349-94AF-D6D11C9B6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6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446-517F-AB45-B6CA-F08B4A060708}" type="datetimeFigureOut">
              <a:rPr lang="en-US" smtClean="0"/>
              <a:t>12-02-11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B8BE-A713-B349-94AF-D6D11C9B6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0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446-517F-AB45-B6CA-F08B4A060708}" type="datetimeFigureOut">
              <a:rPr lang="en-US" smtClean="0"/>
              <a:t>12-02-11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B8BE-A713-B349-94AF-D6D11C9B6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5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446-517F-AB45-B6CA-F08B4A060708}" type="datetimeFigureOut">
              <a:rPr lang="en-US" smtClean="0"/>
              <a:t>12-02-11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B8BE-A713-B349-94AF-D6D11C9B6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5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446-517F-AB45-B6CA-F08B4A060708}" type="datetimeFigureOut">
              <a:rPr lang="en-US" smtClean="0"/>
              <a:t>12-02-11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B8BE-A713-B349-94AF-D6D11C9B6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9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446-517F-AB45-B6CA-F08B4A060708}" type="datetimeFigureOut">
              <a:rPr lang="en-US" smtClean="0"/>
              <a:t>12-02-11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B8BE-A713-B349-94AF-D6D11C9B6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8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446-517F-AB45-B6CA-F08B4A060708}" type="datetimeFigureOut">
              <a:rPr lang="en-US" smtClean="0"/>
              <a:t>12-02-11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B8BE-A713-B349-94AF-D6D11C9B6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9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446-517F-AB45-B6CA-F08B4A060708}" type="datetimeFigureOut">
              <a:rPr lang="en-US" smtClean="0"/>
              <a:t>12-02-11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B8BE-A713-B349-94AF-D6D11C9B6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8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446-517F-AB45-B6CA-F08B4A060708}" type="datetimeFigureOut">
              <a:rPr lang="en-US" smtClean="0"/>
              <a:t>12-02-11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B8BE-A713-B349-94AF-D6D11C9B6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9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446-517F-AB45-B6CA-F08B4A060708}" type="datetimeFigureOut">
              <a:rPr lang="en-US" smtClean="0"/>
              <a:t>12-02-11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B8BE-A713-B349-94AF-D6D11C9B6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5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446-517F-AB45-B6CA-F08B4A060708}" type="datetimeFigureOut">
              <a:rPr lang="en-US" smtClean="0"/>
              <a:t>12-02-11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B8BE-A713-B349-94AF-D6D11C9B6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4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56446-517F-AB45-B6CA-F08B4A060708}" type="datetimeFigureOut">
              <a:rPr lang="en-US" smtClean="0"/>
              <a:t>12-02-11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3B8BE-A713-B349-94AF-D6D11C9B6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1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ldVUZE_profileF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4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orldVUZE_profile3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5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rldVUZE_profile3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3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Coburn</dc:creator>
  <cp:lastModifiedBy>Julia Coburn</cp:lastModifiedBy>
  <cp:revision>13</cp:revision>
  <dcterms:created xsi:type="dcterms:W3CDTF">2012-02-11T18:53:34Z</dcterms:created>
  <dcterms:modified xsi:type="dcterms:W3CDTF">2012-02-11T23:30:54Z</dcterms:modified>
</cp:coreProperties>
</file>