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4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8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3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2898-D175-3744-A865-20323811A2C6}" type="datetimeFigureOut">
              <a:rPr lang="en-US" smtClean="0"/>
              <a:t>12-02-14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DE19-9DD5-174A-B3B1-55B5F520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ponse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2"/>
            <a:ext cx="8720520" cy="1720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824" y="2130425"/>
            <a:ext cx="635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like to read sing and play with my puppy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ponse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2"/>
            <a:ext cx="8720520" cy="1720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824" y="2130425"/>
            <a:ext cx="635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like to hang out with my friends and family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2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ponse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2"/>
            <a:ext cx="8720520" cy="1720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824" y="1985282"/>
            <a:ext cx="635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like to design the inside of houses. I like to read books I'm reading a series called Nancy Drew. I like to </a:t>
            </a:r>
            <a:r>
              <a:rPr lang="en-US" dirty="0" err="1"/>
              <a:t>colour</a:t>
            </a:r>
            <a:r>
              <a:rPr lang="en-US" dirty="0"/>
              <a:t>. I like to write stories, but I never finish them.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ponse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2"/>
            <a:ext cx="8720520" cy="1720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824" y="2130425"/>
            <a:ext cx="635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like to do skiing, games, art and home work.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ponse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2"/>
            <a:ext cx="8720520" cy="1720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824" y="2003425"/>
            <a:ext cx="635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favorite sport is </a:t>
            </a:r>
            <a:r>
              <a:rPr lang="en-US" dirty="0" err="1"/>
              <a:t>soccer.My</a:t>
            </a:r>
            <a:r>
              <a:rPr lang="en-US" dirty="0"/>
              <a:t> favorite book is </a:t>
            </a:r>
            <a:r>
              <a:rPr lang="en-US" dirty="0" err="1"/>
              <a:t>charlie</a:t>
            </a:r>
            <a:r>
              <a:rPr lang="en-US" dirty="0"/>
              <a:t> and the chocolate factory. My favorite game </a:t>
            </a:r>
            <a:r>
              <a:rPr lang="en-US" dirty="0" err="1"/>
              <a:t>iss</a:t>
            </a:r>
            <a:r>
              <a:rPr lang="en-US" dirty="0"/>
              <a:t> Bus driver. My favorite music is by Selena Gomez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ponse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2"/>
            <a:ext cx="8720520" cy="1720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824" y="2130425"/>
            <a:ext cx="635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like to do the </a:t>
            </a:r>
            <a:r>
              <a:rPr lang="en-US" dirty="0" err="1"/>
              <a:t>ramona</a:t>
            </a:r>
            <a:r>
              <a:rPr lang="en-US" dirty="0"/>
              <a:t> plays and </a:t>
            </a:r>
            <a:r>
              <a:rPr lang="en-US" dirty="0" err="1"/>
              <a:t>i</a:t>
            </a:r>
            <a:r>
              <a:rPr lang="en-US"/>
              <a:t> like to do art and swimming.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0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ponse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2"/>
            <a:ext cx="8720520" cy="1720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824" y="2130425"/>
            <a:ext cx="635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sport is swimming my </a:t>
            </a:r>
            <a:r>
              <a:rPr lang="en-US" dirty="0" err="1"/>
              <a:t>favourite</a:t>
            </a:r>
            <a:r>
              <a:rPr lang="en-US" dirty="0"/>
              <a:t> book is Charlie and the chocolate factory my </a:t>
            </a:r>
            <a:r>
              <a:rPr lang="en-US" dirty="0" err="1"/>
              <a:t>favourite</a:t>
            </a:r>
            <a:r>
              <a:rPr lang="en-US" dirty="0"/>
              <a:t> game is queens court and Justin </a:t>
            </a:r>
            <a:r>
              <a:rPr lang="en-US" dirty="0" err="1"/>
              <a:t>Beber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5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139</Words>
  <Application>Microsoft Macintosh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Coburn</dc:creator>
  <cp:lastModifiedBy>Julia Coburn</cp:lastModifiedBy>
  <cp:revision>5</cp:revision>
  <dcterms:created xsi:type="dcterms:W3CDTF">2012-02-12T14:51:10Z</dcterms:created>
  <dcterms:modified xsi:type="dcterms:W3CDTF">2012-02-14T15:03:10Z</dcterms:modified>
</cp:coreProperties>
</file>